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57" r:id="rId4"/>
    <p:sldId id="258" r:id="rId5"/>
    <p:sldId id="259" r:id="rId6"/>
    <p:sldId id="282" r:id="rId7"/>
    <p:sldId id="285" r:id="rId8"/>
    <p:sldId id="298" r:id="rId9"/>
    <p:sldId id="286" r:id="rId10"/>
    <p:sldId id="296" r:id="rId11"/>
    <p:sldId id="295" r:id="rId12"/>
    <p:sldId id="297" r:id="rId13"/>
    <p:sldId id="283" r:id="rId14"/>
    <p:sldId id="260" r:id="rId15"/>
    <p:sldId id="261" r:id="rId16"/>
    <p:sldId id="273" r:id="rId17"/>
    <p:sldId id="269" r:id="rId18"/>
    <p:sldId id="268" r:id="rId19"/>
    <p:sldId id="270" r:id="rId20"/>
    <p:sldId id="278" r:id="rId21"/>
    <p:sldId id="279" r:id="rId22"/>
    <p:sldId id="265" r:id="rId23"/>
    <p:sldId id="267" r:id="rId24"/>
    <p:sldId id="264" r:id="rId25"/>
    <p:sldId id="277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394" autoAdjust="0"/>
  </p:normalViewPr>
  <p:slideViewPr>
    <p:cSldViewPr>
      <p:cViewPr varScale="1">
        <p:scale>
          <a:sx n="52" d="100"/>
          <a:sy n="52" d="100"/>
        </p:scale>
        <p:origin x="22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5F4E1-228F-4C1A-BAA2-74F5CF333B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5D9B87-2254-403D-A2AD-5448BC5BC374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Emergenza</a:t>
          </a:r>
          <a:r>
            <a:rPr lang="en-GB" dirty="0" smtClean="0">
              <a:latin typeface="Comic Sans MS" panose="030F0702030302020204" pitchFamily="66" charset="0"/>
            </a:rPr>
            <a:t> di </a:t>
          </a:r>
          <a:r>
            <a:rPr lang="en-GB" dirty="0" err="1" smtClean="0">
              <a:latin typeface="Comic Sans MS" panose="030F0702030302020204" pitchFamily="66" charset="0"/>
            </a:rPr>
            <a:t>capacita</a:t>
          </a:r>
          <a:r>
            <a:rPr lang="en-GB" dirty="0" smtClean="0">
              <a:latin typeface="Comic Sans MS" panose="030F0702030302020204" pitchFamily="66" charset="0"/>
            </a:rPr>
            <a:t>’ cognitive </a:t>
          </a:r>
          <a:r>
            <a:rPr lang="en-GB" dirty="0" err="1" smtClean="0">
              <a:latin typeface="Comic Sans MS" panose="030F0702030302020204" pitchFamily="66" charset="0"/>
            </a:rPr>
            <a:t>piu</a:t>
          </a:r>
          <a:r>
            <a:rPr lang="en-GB" dirty="0" smtClean="0">
              <a:latin typeface="Comic Sans MS" panose="030F0702030302020204" pitchFamily="66" charset="0"/>
            </a:rPr>
            <a:t>’ </a:t>
          </a:r>
          <a:r>
            <a:rPr lang="en-GB" dirty="0" err="1" smtClean="0">
              <a:latin typeface="Comic Sans MS" panose="030F0702030302020204" pitchFamily="66" charset="0"/>
            </a:rPr>
            <a:t>avanzate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44DB3F0F-1178-4FCC-96BC-62F14C5E8751}" type="parTrans" cxnId="{9A4CF191-A526-444A-BF2E-8521A8B0F2DC}">
      <dgm:prSet/>
      <dgm:spPr/>
      <dgm:t>
        <a:bodyPr/>
        <a:lstStyle/>
        <a:p>
          <a:endParaRPr lang="en-US"/>
        </a:p>
      </dgm:t>
    </dgm:pt>
    <dgm:pt modelId="{867BE6BB-51E0-475F-983B-E670C45B7C69}" type="sibTrans" cxnId="{9A4CF191-A526-444A-BF2E-8521A8B0F2DC}">
      <dgm:prSet/>
      <dgm:spPr/>
      <dgm:t>
        <a:bodyPr/>
        <a:lstStyle/>
        <a:p>
          <a:endParaRPr lang="en-US"/>
        </a:p>
      </dgm:t>
    </dgm:pt>
    <dgm:pt modelId="{A432344C-41ED-4068-BA04-15BABF6328E6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Cambiamenti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cognitivi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85E8ED95-03F7-454F-B65B-DCA1D8BFC026}" type="parTrans" cxnId="{8392F8E6-1480-4F2D-BB36-EAD8751717AC}">
      <dgm:prSet/>
      <dgm:spPr/>
      <dgm:t>
        <a:bodyPr/>
        <a:lstStyle/>
        <a:p>
          <a:endParaRPr lang="en-US"/>
        </a:p>
      </dgm:t>
    </dgm:pt>
    <dgm:pt modelId="{68E8104C-6605-435E-A8E3-C01C2DE2D46B}" type="sibTrans" cxnId="{8392F8E6-1480-4F2D-BB36-EAD8751717AC}">
      <dgm:prSet/>
      <dgm:spPr/>
      <dgm:t>
        <a:bodyPr/>
        <a:lstStyle/>
        <a:p>
          <a:endParaRPr lang="en-US"/>
        </a:p>
      </dgm:t>
    </dgm:pt>
    <dgm:pt modelId="{EC0BDBF4-B53C-48AC-BAA2-C369A3B89DCC}" type="pres">
      <dgm:prSet presAssocID="{8975F4E1-228F-4C1A-BAA2-74F5CF333B34}" presName="Name0" presStyleCnt="0">
        <dgm:presLayoutVars>
          <dgm:dir/>
          <dgm:resizeHandles val="exact"/>
        </dgm:presLayoutVars>
      </dgm:prSet>
      <dgm:spPr/>
    </dgm:pt>
    <dgm:pt modelId="{F3C0A4CC-7404-48EE-AD08-0E021B24C1B6}" type="pres">
      <dgm:prSet presAssocID="{CA5D9B87-2254-403D-A2AD-5448BC5BC3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80CC9-C8CA-4091-B2B7-358E449BC8D8}" type="pres">
      <dgm:prSet presAssocID="{867BE6BB-51E0-475F-983B-E670C45B7C6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3EE22A2-D8D7-40BA-92DD-6BEC356B8AC2}" type="pres">
      <dgm:prSet presAssocID="{867BE6BB-51E0-475F-983B-E670C45B7C6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DA16E75-0B16-4C7B-8B22-037ECF690611}" type="pres">
      <dgm:prSet presAssocID="{A432344C-41ED-4068-BA04-15BABF6328E6}" presName="node" presStyleLbl="node1" presStyleIdx="1" presStyleCnt="2" custLinFactNeighborX="-1482" custLinFactNeighborY="-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2F8E6-1480-4F2D-BB36-EAD8751717AC}" srcId="{8975F4E1-228F-4C1A-BAA2-74F5CF333B34}" destId="{A432344C-41ED-4068-BA04-15BABF6328E6}" srcOrd="1" destOrd="0" parTransId="{85E8ED95-03F7-454F-B65B-DCA1D8BFC026}" sibTransId="{68E8104C-6605-435E-A8E3-C01C2DE2D46B}"/>
    <dgm:cxn modelId="{8B427BE0-5700-4790-832A-E1D85E3D8712}" type="presOf" srcId="{A432344C-41ED-4068-BA04-15BABF6328E6}" destId="{EDA16E75-0B16-4C7B-8B22-037ECF690611}" srcOrd="0" destOrd="0" presId="urn:microsoft.com/office/officeart/2005/8/layout/process1"/>
    <dgm:cxn modelId="{9A4CF191-A526-444A-BF2E-8521A8B0F2DC}" srcId="{8975F4E1-228F-4C1A-BAA2-74F5CF333B34}" destId="{CA5D9B87-2254-403D-A2AD-5448BC5BC374}" srcOrd="0" destOrd="0" parTransId="{44DB3F0F-1178-4FCC-96BC-62F14C5E8751}" sibTransId="{867BE6BB-51E0-475F-983B-E670C45B7C69}"/>
    <dgm:cxn modelId="{C9AECFA6-6F9C-46CC-8501-BF1F2C758CC4}" type="presOf" srcId="{867BE6BB-51E0-475F-983B-E670C45B7C69}" destId="{80480CC9-C8CA-4091-B2B7-358E449BC8D8}" srcOrd="0" destOrd="0" presId="urn:microsoft.com/office/officeart/2005/8/layout/process1"/>
    <dgm:cxn modelId="{4DC184D1-ADB0-4444-B4CE-F701CCCB29CA}" type="presOf" srcId="{CA5D9B87-2254-403D-A2AD-5448BC5BC374}" destId="{F3C0A4CC-7404-48EE-AD08-0E021B24C1B6}" srcOrd="0" destOrd="0" presId="urn:microsoft.com/office/officeart/2005/8/layout/process1"/>
    <dgm:cxn modelId="{45156E53-DD11-4644-82A4-AE46000A3E74}" type="presOf" srcId="{8975F4E1-228F-4C1A-BAA2-74F5CF333B34}" destId="{EC0BDBF4-B53C-48AC-BAA2-C369A3B89DCC}" srcOrd="0" destOrd="0" presId="urn:microsoft.com/office/officeart/2005/8/layout/process1"/>
    <dgm:cxn modelId="{E48B3D52-9930-420C-A95C-894776934D61}" type="presOf" srcId="{867BE6BB-51E0-475F-983B-E670C45B7C69}" destId="{43EE22A2-D8D7-40BA-92DD-6BEC356B8AC2}" srcOrd="1" destOrd="0" presId="urn:microsoft.com/office/officeart/2005/8/layout/process1"/>
    <dgm:cxn modelId="{8D75FF6E-22EA-449F-8D36-4D950039EC9D}" type="presParOf" srcId="{EC0BDBF4-B53C-48AC-BAA2-C369A3B89DCC}" destId="{F3C0A4CC-7404-48EE-AD08-0E021B24C1B6}" srcOrd="0" destOrd="0" presId="urn:microsoft.com/office/officeart/2005/8/layout/process1"/>
    <dgm:cxn modelId="{4FCF20DC-8ACE-48B9-8CB9-84B41B96CDB6}" type="presParOf" srcId="{EC0BDBF4-B53C-48AC-BAA2-C369A3B89DCC}" destId="{80480CC9-C8CA-4091-B2B7-358E449BC8D8}" srcOrd="1" destOrd="0" presId="urn:microsoft.com/office/officeart/2005/8/layout/process1"/>
    <dgm:cxn modelId="{548573BD-F78F-472A-9AAB-F14013BC9455}" type="presParOf" srcId="{80480CC9-C8CA-4091-B2B7-358E449BC8D8}" destId="{43EE22A2-D8D7-40BA-92DD-6BEC356B8AC2}" srcOrd="0" destOrd="0" presId="urn:microsoft.com/office/officeart/2005/8/layout/process1"/>
    <dgm:cxn modelId="{0FE4DF23-F232-443D-B501-45C26F702D59}" type="presParOf" srcId="{EC0BDBF4-B53C-48AC-BAA2-C369A3B89DCC}" destId="{EDA16E75-0B16-4C7B-8B22-037ECF6906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5F4E1-228F-4C1A-BAA2-74F5CF333B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5D9B87-2254-403D-A2AD-5448BC5BC37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Inizio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della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puberta</a:t>
          </a:r>
          <a:r>
            <a:rPr lang="en-GB" dirty="0" smtClean="0">
              <a:latin typeface="Comic Sans MS" panose="030F0702030302020204" pitchFamily="66" charset="0"/>
            </a:rPr>
            <a:t>’ </a:t>
          </a:r>
          <a:endParaRPr lang="en-US" dirty="0">
            <a:latin typeface="Comic Sans MS" panose="030F0702030302020204" pitchFamily="66" charset="0"/>
          </a:endParaRPr>
        </a:p>
      </dgm:t>
    </dgm:pt>
    <dgm:pt modelId="{44DB3F0F-1178-4FCC-96BC-62F14C5E8751}" type="parTrans" cxnId="{9A4CF191-A526-444A-BF2E-8521A8B0F2DC}">
      <dgm:prSet/>
      <dgm:spPr/>
      <dgm:t>
        <a:bodyPr/>
        <a:lstStyle/>
        <a:p>
          <a:endParaRPr lang="en-US"/>
        </a:p>
      </dgm:t>
    </dgm:pt>
    <dgm:pt modelId="{867BE6BB-51E0-475F-983B-E670C45B7C69}" type="sibTrans" cxnId="{9A4CF191-A526-444A-BF2E-8521A8B0F2DC}">
      <dgm:prSet/>
      <dgm:spPr/>
      <dgm:t>
        <a:bodyPr/>
        <a:lstStyle/>
        <a:p>
          <a:endParaRPr lang="en-US"/>
        </a:p>
      </dgm:t>
    </dgm:pt>
    <dgm:pt modelId="{A432344C-41ED-4068-BA04-15BABF6328E6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Cambiamenti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biologici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85E8ED95-03F7-454F-B65B-DCA1D8BFC026}" type="parTrans" cxnId="{8392F8E6-1480-4F2D-BB36-EAD8751717AC}">
      <dgm:prSet/>
      <dgm:spPr/>
      <dgm:t>
        <a:bodyPr/>
        <a:lstStyle/>
        <a:p>
          <a:endParaRPr lang="en-US"/>
        </a:p>
      </dgm:t>
    </dgm:pt>
    <dgm:pt modelId="{68E8104C-6605-435E-A8E3-C01C2DE2D46B}" type="sibTrans" cxnId="{8392F8E6-1480-4F2D-BB36-EAD8751717AC}">
      <dgm:prSet/>
      <dgm:spPr/>
      <dgm:t>
        <a:bodyPr/>
        <a:lstStyle/>
        <a:p>
          <a:endParaRPr lang="en-US"/>
        </a:p>
      </dgm:t>
    </dgm:pt>
    <dgm:pt modelId="{EC0BDBF4-B53C-48AC-BAA2-C369A3B89DCC}" type="pres">
      <dgm:prSet presAssocID="{8975F4E1-228F-4C1A-BAA2-74F5CF333B34}" presName="Name0" presStyleCnt="0">
        <dgm:presLayoutVars>
          <dgm:dir/>
          <dgm:resizeHandles val="exact"/>
        </dgm:presLayoutVars>
      </dgm:prSet>
      <dgm:spPr/>
    </dgm:pt>
    <dgm:pt modelId="{F3C0A4CC-7404-48EE-AD08-0E021B24C1B6}" type="pres">
      <dgm:prSet presAssocID="{CA5D9B87-2254-403D-A2AD-5448BC5BC3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80CC9-C8CA-4091-B2B7-358E449BC8D8}" type="pres">
      <dgm:prSet presAssocID="{867BE6BB-51E0-475F-983B-E670C45B7C6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3EE22A2-D8D7-40BA-92DD-6BEC356B8AC2}" type="pres">
      <dgm:prSet presAssocID="{867BE6BB-51E0-475F-983B-E670C45B7C6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DA16E75-0B16-4C7B-8B22-037ECF690611}" type="pres">
      <dgm:prSet presAssocID="{A432344C-41ED-4068-BA04-15BABF6328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2F8E6-1480-4F2D-BB36-EAD8751717AC}" srcId="{8975F4E1-228F-4C1A-BAA2-74F5CF333B34}" destId="{A432344C-41ED-4068-BA04-15BABF6328E6}" srcOrd="1" destOrd="0" parTransId="{85E8ED95-03F7-454F-B65B-DCA1D8BFC026}" sibTransId="{68E8104C-6605-435E-A8E3-C01C2DE2D46B}"/>
    <dgm:cxn modelId="{C4574A0D-D22B-4C54-B621-9DC11C86F6D8}" type="presOf" srcId="{A432344C-41ED-4068-BA04-15BABF6328E6}" destId="{EDA16E75-0B16-4C7B-8B22-037ECF690611}" srcOrd="0" destOrd="0" presId="urn:microsoft.com/office/officeart/2005/8/layout/process1"/>
    <dgm:cxn modelId="{FCA13F01-9086-40C4-BDA1-114B48623A84}" type="presOf" srcId="{8975F4E1-228F-4C1A-BAA2-74F5CF333B34}" destId="{EC0BDBF4-B53C-48AC-BAA2-C369A3B89DCC}" srcOrd="0" destOrd="0" presId="urn:microsoft.com/office/officeart/2005/8/layout/process1"/>
    <dgm:cxn modelId="{FC836D65-B6FF-4DC0-AA11-AB984C0C777C}" type="presOf" srcId="{867BE6BB-51E0-475F-983B-E670C45B7C69}" destId="{80480CC9-C8CA-4091-B2B7-358E449BC8D8}" srcOrd="0" destOrd="0" presId="urn:microsoft.com/office/officeart/2005/8/layout/process1"/>
    <dgm:cxn modelId="{9A4CF191-A526-444A-BF2E-8521A8B0F2DC}" srcId="{8975F4E1-228F-4C1A-BAA2-74F5CF333B34}" destId="{CA5D9B87-2254-403D-A2AD-5448BC5BC374}" srcOrd="0" destOrd="0" parTransId="{44DB3F0F-1178-4FCC-96BC-62F14C5E8751}" sibTransId="{867BE6BB-51E0-475F-983B-E670C45B7C69}"/>
    <dgm:cxn modelId="{7376033C-8583-4F8D-B26B-77A8E4E006B4}" type="presOf" srcId="{867BE6BB-51E0-475F-983B-E670C45B7C69}" destId="{43EE22A2-D8D7-40BA-92DD-6BEC356B8AC2}" srcOrd="1" destOrd="0" presId="urn:microsoft.com/office/officeart/2005/8/layout/process1"/>
    <dgm:cxn modelId="{BADD2F1E-447C-4EE4-842F-FC77C1FC73D4}" type="presOf" srcId="{CA5D9B87-2254-403D-A2AD-5448BC5BC374}" destId="{F3C0A4CC-7404-48EE-AD08-0E021B24C1B6}" srcOrd="0" destOrd="0" presId="urn:microsoft.com/office/officeart/2005/8/layout/process1"/>
    <dgm:cxn modelId="{10CFE613-7861-4B26-9296-9B55F0589035}" type="presParOf" srcId="{EC0BDBF4-B53C-48AC-BAA2-C369A3B89DCC}" destId="{F3C0A4CC-7404-48EE-AD08-0E021B24C1B6}" srcOrd="0" destOrd="0" presId="urn:microsoft.com/office/officeart/2005/8/layout/process1"/>
    <dgm:cxn modelId="{7C12EEE6-17D5-4E03-B208-352154DD1C71}" type="presParOf" srcId="{EC0BDBF4-B53C-48AC-BAA2-C369A3B89DCC}" destId="{80480CC9-C8CA-4091-B2B7-358E449BC8D8}" srcOrd="1" destOrd="0" presId="urn:microsoft.com/office/officeart/2005/8/layout/process1"/>
    <dgm:cxn modelId="{60C1D912-36AA-43A9-B249-750D91C79169}" type="presParOf" srcId="{80480CC9-C8CA-4091-B2B7-358E449BC8D8}" destId="{43EE22A2-D8D7-40BA-92DD-6BEC356B8AC2}" srcOrd="0" destOrd="0" presId="urn:microsoft.com/office/officeart/2005/8/layout/process1"/>
    <dgm:cxn modelId="{08DFAAF4-35FF-4469-8603-557BD1037D08}" type="presParOf" srcId="{EC0BDBF4-B53C-48AC-BAA2-C369A3B89DCC}" destId="{EDA16E75-0B16-4C7B-8B22-037ECF6906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5F4E1-228F-4C1A-BAA2-74F5CF333B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5D9B87-2254-403D-A2AD-5448BC5BC374}">
      <dgm:prSet phldrT="[Text]" custT="1"/>
      <dgm:spPr/>
      <dgm:t>
        <a:bodyPr/>
        <a:lstStyle/>
        <a:p>
          <a:r>
            <a:rPr lang="en-GB" sz="2800" dirty="0" err="1" smtClean="0">
              <a:latin typeface="Comic Sans MS" panose="030F0702030302020204" pitchFamily="66" charset="0"/>
            </a:rPr>
            <a:t>Transizione</a:t>
          </a:r>
          <a:r>
            <a:rPr lang="en-GB" sz="2800" dirty="0" smtClean="0">
              <a:latin typeface="Comic Sans MS" panose="030F0702030302020204" pitchFamily="66" charset="0"/>
            </a:rPr>
            <a:t> in </a:t>
          </a:r>
          <a:r>
            <a:rPr lang="en-GB" sz="2800" dirty="0" err="1" smtClean="0">
              <a:latin typeface="Comic Sans MS" panose="030F0702030302020204" pitchFamily="66" charset="0"/>
            </a:rPr>
            <a:t>ruoli</a:t>
          </a:r>
          <a:r>
            <a:rPr lang="en-GB" sz="2800" dirty="0" smtClean="0">
              <a:latin typeface="Comic Sans MS" panose="030F0702030302020204" pitchFamily="66" charset="0"/>
            </a:rPr>
            <a:t> </a:t>
          </a:r>
          <a:r>
            <a:rPr lang="en-GB" sz="2800" dirty="0" err="1" smtClean="0">
              <a:latin typeface="Comic Sans MS" panose="030F0702030302020204" pitchFamily="66" charset="0"/>
            </a:rPr>
            <a:t>sociali</a:t>
          </a:r>
          <a:r>
            <a:rPr lang="en-GB" sz="2800" dirty="0" smtClean="0">
              <a:latin typeface="Comic Sans MS" panose="030F0702030302020204" pitchFamily="66" charset="0"/>
            </a:rPr>
            <a:t> </a:t>
          </a:r>
          <a:r>
            <a:rPr lang="en-GB" sz="2800" dirty="0" err="1" smtClean="0">
              <a:latin typeface="Comic Sans MS" panose="030F0702030302020204" pitchFamily="66" charset="0"/>
            </a:rPr>
            <a:t>nuovi</a:t>
          </a:r>
          <a:r>
            <a:rPr lang="en-GB" sz="2800" dirty="0" smtClean="0">
              <a:latin typeface="Comic Sans MS" panose="030F0702030302020204" pitchFamily="66" charset="0"/>
            </a:rPr>
            <a:t> </a:t>
          </a:r>
          <a:endParaRPr lang="en-US" sz="2800" dirty="0">
            <a:latin typeface="Comic Sans MS" panose="030F0702030302020204" pitchFamily="66" charset="0"/>
          </a:endParaRPr>
        </a:p>
      </dgm:t>
    </dgm:pt>
    <dgm:pt modelId="{44DB3F0F-1178-4FCC-96BC-62F14C5E8751}" type="parTrans" cxnId="{9A4CF191-A526-444A-BF2E-8521A8B0F2DC}">
      <dgm:prSet/>
      <dgm:spPr/>
      <dgm:t>
        <a:bodyPr/>
        <a:lstStyle/>
        <a:p>
          <a:endParaRPr lang="en-US"/>
        </a:p>
      </dgm:t>
    </dgm:pt>
    <dgm:pt modelId="{867BE6BB-51E0-475F-983B-E670C45B7C69}" type="sibTrans" cxnId="{9A4CF191-A526-444A-BF2E-8521A8B0F2DC}">
      <dgm:prSet/>
      <dgm:spPr/>
      <dgm:t>
        <a:bodyPr/>
        <a:lstStyle/>
        <a:p>
          <a:endParaRPr lang="en-US"/>
        </a:p>
      </dgm:t>
    </dgm:pt>
    <dgm:pt modelId="{A432344C-41ED-4068-BA04-15BABF6328E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Cambiamenti</a:t>
          </a:r>
          <a:r>
            <a:rPr lang="en-GB" dirty="0" smtClean="0">
              <a:latin typeface="Comic Sans MS" panose="030F0702030302020204" pitchFamily="66" charset="0"/>
            </a:rPr>
            <a:t> socio-</a:t>
          </a:r>
          <a:r>
            <a:rPr lang="en-GB" dirty="0" err="1" smtClean="0">
              <a:latin typeface="Comic Sans MS" panose="030F0702030302020204" pitchFamily="66" charset="0"/>
            </a:rPr>
            <a:t>emotivi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85E8ED95-03F7-454F-B65B-DCA1D8BFC026}" type="parTrans" cxnId="{8392F8E6-1480-4F2D-BB36-EAD8751717AC}">
      <dgm:prSet/>
      <dgm:spPr/>
      <dgm:t>
        <a:bodyPr/>
        <a:lstStyle/>
        <a:p>
          <a:endParaRPr lang="en-US"/>
        </a:p>
      </dgm:t>
    </dgm:pt>
    <dgm:pt modelId="{68E8104C-6605-435E-A8E3-C01C2DE2D46B}" type="sibTrans" cxnId="{8392F8E6-1480-4F2D-BB36-EAD8751717AC}">
      <dgm:prSet/>
      <dgm:spPr/>
      <dgm:t>
        <a:bodyPr/>
        <a:lstStyle/>
        <a:p>
          <a:endParaRPr lang="en-US"/>
        </a:p>
      </dgm:t>
    </dgm:pt>
    <dgm:pt modelId="{EC0BDBF4-B53C-48AC-BAA2-C369A3B89DCC}" type="pres">
      <dgm:prSet presAssocID="{8975F4E1-228F-4C1A-BAA2-74F5CF333B34}" presName="Name0" presStyleCnt="0">
        <dgm:presLayoutVars>
          <dgm:dir/>
          <dgm:resizeHandles val="exact"/>
        </dgm:presLayoutVars>
      </dgm:prSet>
      <dgm:spPr/>
    </dgm:pt>
    <dgm:pt modelId="{F3C0A4CC-7404-48EE-AD08-0E021B24C1B6}" type="pres">
      <dgm:prSet presAssocID="{CA5D9B87-2254-403D-A2AD-5448BC5BC3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80CC9-C8CA-4091-B2B7-358E449BC8D8}" type="pres">
      <dgm:prSet presAssocID="{867BE6BB-51E0-475F-983B-E670C45B7C6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3EE22A2-D8D7-40BA-92DD-6BEC356B8AC2}" type="pres">
      <dgm:prSet presAssocID="{867BE6BB-51E0-475F-983B-E670C45B7C6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DA16E75-0B16-4C7B-8B22-037ECF690611}" type="pres">
      <dgm:prSet presAssocID="{A432344C-41ED-4068-BA04-15BABF6328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A3030-B753-4141-83DD-DFE66E903F23}" type="presOf" srcId="{867BE6BB-51E0-475F-983B-E670C45B7C69}" destId="{80480CC9-C8CA-4091-B2B7-358E449BC8D8}" srcOrd="0" destOrd="0" presId="urn:microsoft.com/office/officeart/2005/8/layout/process1"/>
    <dgm:cxn modelId="{9A4CF191-A526-444A-BF2E-8521A8B0F2DC}" srcId="{8975F4E1-228F-4C1A-BAA2-74F5CF333B34}" destId="{CA5D9B87-2254-403D-A2AD-5448BC5BC374}" srcOrd="0" destOrd="0" parTransId="{44DB3F0F-1178-4FCC-96BC-62F14C5E8751}" sibTransId="{867BE6BB-51E0-475F-983B-E670C45B7C69}"/>
    <dgm:cxn modelId="{E9191803-A497-4A95-832C-F911621A88C3}" type="presOf" srcId="{8975F4E1-228F-4C1A-BAA2-74F5CF333B34}" destId="{EC0BDBF4-B53C-48AC-BAA2-C369A3B89DCC}" srcOrd="0" destOrd="0" presId="urn:microsoft.com/office/officeart/2005/8/layout/process1"/>
    <dgm:cxn modelId="{8392F8E6-1480-4F2D-BB36-EAD8751717AC}" srcId="{8975F4E1-228F-4C1A-BAA2-74F5CF333B34}" destId="{A432344C-41ED-4068-BA04-15BABF6328E6}" srcOrd="1" destOrd="0" parTransId="{85E8ED95-03F7-454F-B65B-DCA1D8BFC026}" sibTransId="{68E8104C-6605-435E-A8E3-C01C2DE2D46B}"/>
    <dgm:cxn modelId="{11464DA2-0E12-4F83-8AAF-22747479AD61}" type="presOf" srcId="{CA5D9B87-2254-403D-A2AD-5448BC5BC374}" destId="{F3C0A4CC-7404-48EE-AD08-0E021B24C1B6}" srcOrd="0" destOrd="0" presId="urn:microsoft.com/office/officeart/2005/8/layout/process1"/>
    <dgm:cxn modelId="{6BAEEB05-2BE0-44BC-9592-FF4CB01DDC9A}" type="presOf" srcId="{867BE6BB-51E0-475F-983B-E670C45B7C69}" destId="{43EE22A2-D8D7-40BA-92DD-6BEC356B8AC2}" srcOrd="1" destOrd="0" presId="urn:microsoft.com/office/officeart/2005/8/layout/process1"/>
    <dgm:cxn modelId="{988DD0CA-FC90-43EC-9AB4-EE6C8EB10F17}" type="presOf" srcId="{A432344C-41ED-4068-BA04-15BABF6328E6}" destId="{EDA16E75-0B16-4C7B-8B22-037ECF690611}" srcOrd="0" destOrd="0" presId="urn:microsoft.com/office/officeart/2005/8/layout/process1"/>
    <dgm:cxn modelId="{4B68FCFF-FE7F-4A87-A44F-77B5FCB50BB6}" type="presParOf" srcId="{EC0BDBF4-B53C-48AC-BAA2-C369A3B89DCC}" destId="{F3C0A4CC-7404-48EE-AD08-0E021B24C1B6}" srcOrd="0" destOrd="0" presId="urn:microsoft.com/office/officeart/2005/8/layout/process1"/>
    <dgm:cxn modelId="{1B9D3F94-A16B-422F-BCFA-2BEEF2156412}" type="presParOf" srcId="{EC0BDBF4-B53C-48AC-BAA2-C369A3B89DCC}" destId="{80480CC9-C8CA-4091-B2B7-358E449BC8D8}" srcOrd="1" destOrd="0" presId="urn:microsoft.com/office/officeart/2005/8/layout/process1"/>
    <dgm:cxn modelId="{8CAC9DBD-B5A6-47CA-889F-BE76DA36106E}" type="presParOf" srcId="{80480CC9-C8CA-4091-B2B7-358E449BC8D8}" destId="{43EE22A2-D8D7-40BA-92DD-6BEC356B8AC2}" srcOrd="0" destOrd="0" presId="urn:microsoft.com/office/officeart/2005/8/layout/process1"/>
    <dgm:cxn modelId="{475D2BEB-7A43-4C0C-8F32-3B6865DD75E5}" type="presParOf" srcId="{EC0BDBF4-B53C-48AC-BAA2-C369A3B89DCC}" destId="{EDA16E75-0B16-4C7B-8B22-037ECF6906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C9062-1835-4FDB-B63F-FDED79372EB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C93942-BE7C-4602-8925-77F139989AF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Pre </a:t>
          </a:r>
          <a:r>
            <a:rPr lang="en-GB" dirty="0" err="1" smtClean="0">
              <a:latin typeface="Comic Sans MS" panose="030F0702030302020204" pitchFamily="66" charset="0"/>
            </a:rPr>
            <a:t>adolescenza</a:t>
          </a:r>
          <a:endParaRPr lang="en-GB" dirty="0" smtClean="0">
            <a:latin typeface="Comic Sans MS" panose="030F0702030302020204" pitchFamily="66" charset="0"/>
          </a:endParaRPr>
        </a:p>
        <a:p>
          <a:r>
            <a:rPr lang="en-GB" dirty="0" smtClean="0">
              <a:latin typeface="Comic Sans MS" panose="030F0702030302020204" pitchFamily="66" charset="0"/>
            </a:rPr>
            <a:t>9-12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Femmine</a:t>
          </a:r>
          <a:endParaRPr lang="en-GB" dirty="0" smtClean="0">
            <a:latin typeface="Comic Sans MS" panose="030F0702030302020204" pitchFamily="66" charset="0"/>
          </a:endParaRPr>
        </a:p>
        <a:p>
          <a:r>
            <a:rPr lang="en-GB" dirty="0" smtClean="0">
              <a:latin typeface="Comic Sans MS" panose="030F0702030302020204" pitchFamily="66" charset="0"/>
            </a:rPr>
            <a:t>10-13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Maschi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991CE1F7-CA3D-4BCD-9BC6-86957DB794DC}" type="parTrans" cxnId="{6F0474DF-E397-474D-A6CA-73F423850102}">
      <dgm:prSet/>
      <dgm:spPr/>
      <dgm:t>
        <a:bodyPr/>
        <a:lstStyle/>
        <a:p>
          <a:endParaRPr lang="en-US"/>
        </a:p>
      </dgm:t>
    </dgm:pt>
    <dgm:pt modelId="{B5ECA2D9-94E1-483E-9376-090DD172E6B2}" type="sibTrans" cxnId="{6F0474DF-E397-474D-A6CA-73F423850102}">
      <dgm:prSet/>
      <dgm:spPr/>
      <dgm:t>
        <a:bodyPr/>
        <a:lstStyle/>
        <a:p>
          <a:endParaRPr lang="en-US"/>
        </a:p>
      </dgm:t>
    </dgm:pt>
    <dgm:pt modelId="{33FE2425-7600-433F-B4FF-AE848C0C6DF6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Prima </a:t>
          </a:r>
          <a:r>
            <a:rPr lang="en-GB" dirty="0" err="1" smtClean="0">
              <a:latin typeface="Comic Sans MS" panose="030F0702030302020204" pitchFamily="66" charset="0"/>
            </a:rPr>
            <a:t>adolescenza</a:t>
          </a:r>
          <a:endParaRPr lang="en-GB" dirty="0" smtClean="0">
            <a:latin typeface="Comic Sans MS" panose="030F0702030302020204" pitchFamily="66" charset="0"/>
          </a:endParaRPr>
        </a:p>
        <a:p>
          <a:r>
            <a:rPr lang="en-GB" dirty="0" smtClean="0">
              <a:latin typeface="Comic Sans MS" panose="030F0702030302020204" pitchFamily="66" charset="0"/>
            </a:rPr>
            <a:t>12-14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Femmine</a:t>
          </a:r>
          <a:endParaRPr lang="en-GB" dirty="0" smtClean="0">
            <a:latin typeface="Comic Sans MS" panose="030F0702030302020204" pitchFamily="66" charset="0"/>
          </a:endParaRPr>
        </a:p>
        <a:p>
          <a:r>
            <a:rPr lang="en-GB" dirty="0" smtClean="0">
              <a:latin typeface="Comic Sans MS" panose="030F0702030302020204" pitchFamily="66" charset="0"/>
            </a:rPr>
            <a:t>13-15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Maschi</a:t>
          </a:r>
          <a:endParaRPr lang="en-US" dirty="0">
            <a:latin typeface="Comic Sans MS" panose="030F0702030302020204" pitchFamily="66" charset="0"/>
          </a:endParaRPr>
        </a:p>
      </dgm:t>
    </dgm:pt>
    <dgm:pt modelId="{66AE4373-B3E1-4911-B354-DACE5BAAD8CA}" type="parTrans" cxnId="{73648606-58D0-472B-827E-D19B0F176D26}">
      <dgm:prSet/>
      <dgm:spPr/>
      <dgm:t>
        <a:bodyPr/>
        <a:lstStyle/>
        <a:p>
          <a:endParaRPr lang="en-US"/>
        </a:p>
      </dgm:t>
    </dgm:pt>
    <dgm:pt modelId="{B3E963BC-A9BF-4E35-AACB-69B779BF3967}" type="sibTrans" cxnId="{73648606-58D0-472B-827E-D19B0F176D26}">
      <dgm:prSet/>
      <dgm:spPr/>
      <dgm:t>
        <a:bodyPr/>
        <a:lstStyle/>
        <a:p>
          <a:endParaRPr lang="en-US"/>
        </a:p>
      </dgm:t>
    </dgm:pt>
    <dgm:pt modelId="{E5D0BF3D-77EE-409C-AA6E-CFF48EF683D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Adolescenza</a:t>
          </a:r>
          <a:r>
            <a:rPr lang="en-GB" dirty="0" smtClean="0">
              <a:latin typeface="Comic Sans MS" panose="030F0702030302020204" pitchFamily="66" charset="0"/>
            </a:rPr>
            <a:t> intermedia </a:t>
          </a:r>
        </a:p>
        <a:p>
          <a:r>
            <a:rPr lang="en-GB" dirty="0" smtClean="0">
              <a:latin typeface="Comic Sans MS" panose="030F0702030302020204" pitchFamily="66" charset="0"/>
            </a:rPr>
            <a:t>14-16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femmine</a:t>
          </a:r>
          <a:endParaRPr lang="en-GB" dirty="0" smtClean="0">
            <a:latin typeface="Comic Sans MS" panose="030F0702030302020204" pitchFamily="66" charset="0"/>
          </a:endParaRPr>
        </a:p>
        <a:p>
          <a:r>
            <a:rPr lang="en-GB" dirty="0" smtClean="0">
              <a:latin typeface="Comic Sans MS" panose="030F0702030302020204" pitchFamily="66" charset="0"/>
            </a:rPr>
            <a:t>15-17anni  </a:t>
          </a:r>
          <a:r>
            <a:rPr lang="en-GB" dirty="0" err="1" smtClean="0">
              <a:latin typeface="Comic Sans MS" panose="030F0702030302020204" pitchFamily="66" charset="0"/>
            </a:rPr>
            <a:t>Maschi</a:t>
          </a:r>
          <a:endParaRPr lang="en-US" dirty="0">
            <a:latin typeface="Comic Sans MS" panose="030F0702030302020204" pitchFamily="66" charset="0"/>
          </a:endParaRPr>
        </a:p>
      </dgm:t>
    </dgm:pt>
    <dgm:pt modelId="{3837CC9E-2566-4538-9A53-092301735027}" type="parTrans" cxnId="{BA98226D-DBE3-4B8B-AE54-19DE2475F1B8}">
      <dgm:prSet/>
      <dgm:spPr/>
      <dgm:t>
        <a:bodyPr/>
        <a:lstStyle/>
        <a:p>
          <a:endParaRPr lang="en-US"/>
        </a:p>
      </dgm:t>
    </dgm:pt>
    <dgm:pt modelId="{61A1E0C1-C40B-467E-A30A-7185468D32EC}" type="sibTrans" cxnId="{BA98226D-DBE3-4B8B-AE54-19DE2475F1B8}">
      <dgm:prSet/>
      <dgm:spPr/>
      <dgm:t>
        <a:bodyPr/>
        <a:lstStyle/>
        <a:p>
          <a:endParaRPr lang="en-US"/>
        </a:p>
      </dgm:t>
    </dgm:pt>
    <dgm:pt modelId="{FDD019FC-6ECC-4884-A028-1B4A7C061A6D}">
      <dgm:prSet/>
      <dgm:spPr>
        <a:solidFill>
          <a:srgbClr val="00206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err="1" smtClean="0">
              <a:latin typeface="Comic Sans MS" panose="030F0702030302020204" pitchFamily="66" charset="0"/>
            </a:rPr>
            <a:t>Tarda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adolescenza</a:t>
          </a:r>
          <a:endParaRPr lang="en-GB" dirty="0" smtClean="0">
            <a:latin typeface="Comic Sans MS" panose="030F0702030302020204" pitchFamily="66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omic Sans MS" panose="030F0702030302020204" pitchFamily="66" charset="0"/>
            </a:rPr>
            <a:t>16-18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femmine</a:t>
          </a:r>
          <a:endParaRPr lang="en-GB" dirty="0" smtClean="0">
            <a:latin typeface="Comic Sans MS" panose="030F0702030302020204" pitchFamily="66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>
              <a:latin typeface="Comic Sans MS" panose="030F0702030302020204" pitchFamily="66" charset="0"/>
            </a:rPr>
            <a:t>17-18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r>
            <a:rPr lang="en-GB" dirty="0" err="1" smtClean="0">
              <a:latin typeface="Comic Sans MS" panose="030F0702030302020204" pitchFamily="66" charset="0"/>
            </a:rPr>
            <a:t>Maschi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 smtClean="0">
            <a:latin typeface="Comic Sans MS" panose="030F0702030302020204" pitchFamily="66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atin typeface="Comic Sans MS" panose="030F0702030302020204" pitchFamily="66" charset="0"/>
          </a:endParaRPr>
        </a:p>
      </dgm:t>
    </dgm:pt>
    <dgm:pt modelId="{CE73F9E2-F016-456B-A9FD-16FD7A3538B8}" type="parTrans" cxnId="{1015670B-986E-4903-8961-D127895CBC99}">
      <dgm:prSet/>
      <dgm:spPr/>
      <dgm:t>
        <a:bodyPr/>
        <a:lstStyle/>
        <a:p>
          <a:endParaRPr lang="en-US"/>
        </a:p>
      </dgm:t>
    </dgm:pt>
    <dgm:pt modelId="{4219F5B9-AE8C-4580-AE40-1DB478EE643F}" type="sibTrans" cxnId="{1015670B-986E-4903-8961-D127895CBC99}">
      <dgm:prSet/>
      <dgm:spPr/>
      <dgm:t>
        <a:bodyPr/>
        <a:lstStyle/>
        <a:p>
          <a:endParaRPr lang="en-US"/>
        </a:p>
      </dgm:t>
    </dgm:pt>
    <dgm:pt modelId="{4675DE97-1C15-4678-8DD6-5613A425DC31}">
      <dgm:prSet/>
      <dgm:spPr>
        <a:solidFill>
          <a:srgbClr val="002060"/>
        </a:solidFill>
      </dgm:spPr>
      <dgm:t>
        <a:bodyPr/>
        <a:lstStyle/>
        <a:p>
          <a:r>
            <a:rPr lang="en-GB" dirty="0" err="1" smtClean="0">
              <a:latin typeface="Comic Sans MS" panose="030F0702030302020204" pitchFamily="66" charset="0"/>
            </a:rPr>
            <a:t>Gioventu</a:t>
          </a:r>
          <a:r>
            <a:rPr lang="en-GB" dirty="0" smtClean="0">
              <a:latin typeface="Comic Sans MS" panose="030F0702030302020204" pitchFamily="66" charset="0"/>
            </a:rPr>
            <a:t>’</a:t>
          </a:r>
        </a:p>
        <a:p>
          <a:r>
            <a:rPr lang="en-GB" dirty="0" smtClean="0">
              <a:latin typeface="Comic Sans MS" panose="030F0702030302020204" pitchFamily="66" charset="0"/>
            </a:rPr>
            <a:t>18-21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endParaRPr lang="en-US" dirty="0">
            <a:latin typeface="Comic Sans MS" panose="030F0702030302020204" pitchFamily="66" charset="0"/>
          </a:endParaRPr>
        </a:p>
      </dgm:t>
    </dgm:pt>
    <dgm:pt modelId="{BC6AA488-53C4-4FD2-93CA-8A0D70DC0E65}" type="parTrans" cxnId="{66B67C92-367A-454E-A056-741A4BE44108}">
      <dgm:prSet/>
      <dgm:spPr/>
      <dgm:t>
        <a:bodyPr/>
        <a:lstStyle/>
        <a:p>
          <a:endParaRPr lang="en-US"/>
        </a:p>
      </dgm:t>
    </dgm:pt>
    <dgm:pt modelId="{52C313CA-5292-4315-92B7-3F31270F7FA6}" type="sibTrans" cxnId="{66B67C92-367A-454E-A056-741A4BE44108}">
      <dgm:prSet/>
      <dgm:spPr/>
      <dgm:t>
        <a:bodyPr/>
        <a:lstStyle/>
        <a:p>
          <a:endParaRPr lang="en-US"/>
        </a:p>
      </dgm:t>
    </dgm:pt>
    <dgm:pt modelId="{DFCFB2BA-1B3B-476A-90C2-D7C688F1E0FB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Giovani </a:t>
          </a:r>
          <a:r>
            <a:rPr lang="en-GB" dirty="0" err="1" smtClean="0">
              <a:latin typeface="Comic Sans MS" panose="030F0702030302020204" pitchFamily="66" charset="0"/>
            </a:rPr>
            <a:t>adulti</a:t>
          </a:r>
          <a:r>
            <a:rPr lang="en-GB" dirty="0" smtClean="0">
              <a:latin typeface="Comic Sans MS" panose="030F0702030302020204" pitchFamily="66" charset="0"/>
            </a:rPr>
            <a:t> </a:t>
          </a:r>
        </a:p>
        <a:p>
          <a:r>
            <a:rPr lang="en-GB" dirty="0" smtClean="0">
              <a:latin typeface="Comic Sans MS" panose="030F0702030302020204" pitchFamily="66" charset="0"/>
            </a:rPr>
            <a:t>21-24 </a:t>
          </a:r>
          <a:r>
            <a:rPr lang="en-GB" dirty="0" err="1" smtClean="0">
              <a:latin typeface="Comic Sans MS" panose="030F0702030302020204" pitchFamily="66" charset="0"/>
            </a:rPr>
            <a:t>anni</a:t>
          </a:r>
          <a:r>
            <a:rPr lang="en-GB" dirty="0" smtClean="0">
              <a:latin typeface="Comic Sans MS" panose="030F0702030302020204" pitchFamily="66" charset="0"/>
            </a:rPr>
            <a:t> </a:t>
          </a:r>
          <a:endParaRPr lang="en-US" dirty="0">
            <a:latin typeface="Comic Sans MS" panose="030F0702030302020204" pitchFamily="66" charset="0"/>
          </a:endParaRPr>
        </a:p>
      </dgm:t>
    </dgm:pt>
    <dgm:pt modelId="{70DF0175-F251-4A9E-A805-17BB125E95B4}" type="parTrans" cxnId="{5D3154C2-241D-4179-A7BF-D2F2BDC972C4}">
      <dgm:prSet/>
      <dgm:spPr/>
      <dgm:t>
        <a:bodyPr/>
        <a:lstStyle/>
        <a:p>
          <a:endParaRPr lang="en-US"/>
        </a:p>
      </dgm:t>
    </dgm:pt>
    <dgm:pt modelId="{1712BAEE-B249-47D3-A4D7-AE19DD072D45}" type="sibTrans" cxnId="{5D3154C2-241D-4179-A7BF-D2F2BDC972C4}">
      <dgm:prSet/>
      <dgm:spPr/>
      <dgm:t>
        <a:bodyPr/>
        <a:lstStyle/>
        <a:p>
          <a:endParaRPr lang="en-US"/>
        </a:p>
      </dgm:t>
    </dgm:pt>
    <dgm:pt modelId="{054DBFC6-7A47-4FF2-840C-98E099825D29}" type="pres">
      <dgm:prSet presAssocID="{E02C9062-1835-4FDB-B63F-FDED79372EBD}" presName="CompostProcess" presStyleCnt="0">
        <dgm:presLayoutVars>
          <dgm:dir/>
          <dgm:resizeHandles val="exact"/>
        </dgm:presLayoutVars>
      </dgm:prSet>
      <dgm:spPr/>
    </dgm:pt>
    <dgm:pt modelId="{DA8536B8-E186-40D3-B6D4-D589BFF6D8D2}" type="pres">
      <dgm:prSet presAssocID="{E02C9062-1835-4FDB-B63F-FDED79372EBD}" presName="arrow" presStyleLbl="bgShp" presStyleIdx="0" presStyleCnt="1"/>
      <dgm:spPr/>
    </dgm:pt>
    <dgm:pt modelId="{1038A245-FA33-491F-B73E-B0B08013A2B9}" type="pres">
      <dgm:prSet presAssocID="{E02C9062-1835-4FDB-B63F-FDED79372EBD}" presName="linearProcess" presStyleCnt="0"/>
      <dgm:spPr/>
    </dgm:pt>
    <dgm:pt modelId="{95F3DEBC-B8EE-48BC-AA5F-B6B40354CAD3}" type="pres">
      <dgm:prSet presAssocID="{EAC93942-BE7C-4602-8925-77F139989AF7}" presName="textNode" presStyleLbl="node1" presStyleIdx="0" presStyleCnt="6" custLinFactNeighborX="-803" custLinFactNeighborY="2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48D8C-C254-4180-B6C7-68DA1A75ACD2}" type="pres">
      <dgm:prSet presAssocID="{B5ECA2D9-94E1-483E-9376-090DD172E6B2}" presName="sibTrans" presStyleCnt="0"/>
      <dgm:spPr/>
    </dgm:pt>
    <dgm:pt modelId="{7E39C599-89CA-41C6-828D-43F8F7A97A01}" type="pres">
      <dgm:prSet presAssocID="{33FE2425-7600-433F-B4FF-AE848C0C6D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AD225-454D-4C4D-A4BF-0BA56DFC7217}" type="pres">
      <dgm:prSet presAssocID="{B3E963BC-A9BF-4E35-AACB-69B779BF3967}" presName="sibTrans" presStyleCnt="0"/>
      <dgm:spPr/>
    </dgm:pt>
    <dgm:pt modelId="{FFC59BC9-3177-470F-9B70-E39D9DCF9527}" type="pres">
      <dgm:prSet presAssocID="{E5D0BF3D-77EE-409C-AA6E-CFF48EF683D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3DF00-0A20-4296-AA34-4BD36D1A6DCE}" type="pres">
      <dgm:prSet presAssocID="{61A1E0C1-C40B-467E-A30A-7185468D32EC}" presName="sibTrans" presStyleCnt="0"/>
      <dgm:spPr/>
    </dgm:pt>
    <dgm:pt modelId="{9AD7E7C8-D3F7-46CF-AB02-F5FDCF7E5F81}" type="pres">
      <dgm:prSet presAssocID="{FDD019FC-6ECC-4884-A028-1B4A7C061A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F522A-FB98-4251-A2EF-31660AFDA10F}" type="pres">
      <dgm:prSet presAssocID="{4219F5B9-AE8C-4580-AE40-1DB478EE643F}" presName="sibTrans" presStyleCnt="0"/>
      <dgm:spPr/>
    </dgm:pt>
    <dgm:pt modelId="{F03430D2-E218-4B8A-A599-F99D383CDB13}" type="pres">
      <dgm:prSet presAssocID="{4675DE97-1C15-4678-8DD6-5613A425DC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2AE83-E785-4145-80AE-087965BF6489}" type="pres">
      <dgm:prSet presAssocID="{52C313CA-5292-4315-92B7-3F31270F7FA6}" presName="sibTrans" presStyleCnt="0"/>
      <dgm:spPr/>
    </dgm:pt>
    <dgm:pt modelId="{E70D22D9-B1CE-496A-AA19-4329D00ACAA1}" type="pres">
      <dgm:prSet presAssocID="{DFCFB2BA-1B3B-476A-90C2-D7C688F1E0F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94DB3-0DA7-42C2-BF6F-34BFC60EC91D}" type="presOf" srcId="{E5D0BF3D-77EE-409C-AA6E-CFF48EF683DD}" destId="{FFC59BC9-3177-470F-9B70-E39D9DCF9527}" srcOrd="0" destOrd="0" presId="urn:microsoft.com/office/officeart/2005/8/layout/hProcess9"/>
    <dgm:cxn modelId="{8DCBE079-3379-46D4-A8A6-CC9813D36915}" type="presOf" srcId="{DFCFB2BA-1B3B-476A-90C2-D7C688F1E0FB}" destId="{E70D22D9-B1CE-496A-AA19-4329D00ACAA1}" srcOrd="0" destOrd="0" presId="urn:microsoft.com/office/officeart/2005/8/layout/hProcess9"/>
    <dgm:cxn modelId="{5D3154C2-241D-4179-A7BF-D2F2BDC972C4}" srcId="{E02C9062-1835-4FDB-B63F-FDED79372EBD}" destId="{DFCFB2BA-1B3B-476A-90C2-D7C688F1E0FB}" srcOrd="5" destOrd="0" parTransId="{70DF0175-F251-4A9E-A805-17BB125E95B4}" sibTransId="{1712BAEE-B249-47D3-A4D7-AE19DD072D45}"/>
    <dgm:cxn modelId="{BA98226D-DBE3-4B8B-AE54-19DE2475F1B8}" srcId="{E02C9062-1835-4FDB-B63F-FDED79372EBD}" destId="{E5D0BF3D-77EE-409C-AA6E-CFF48EF683DD}" srcOrd="2" destOrd="0" parTransId="{3837CC9E-2566-4538-9A53-092301735027}" sibTransId="{61A1E0C1-C40B-467E-A30A-7185468D32EC}"/>
    <dgm:cxn modelId="{3C67C5C2-8E4F-4DBE-BAB4-F329A6A54C4D}" type="presOf" srcId="{EAC93942-BE7C-4602-8925-77F139989AF7}" destId="{95F3DEBC-B8EE-48BC-AA5F-B6B40354CAD3}" srcOrd="0" destOrd="0" presId="urn:microsoft.com/office/officeart/2005/8/layout/hProcess9"/>
    <dgm:cxn modelId="{73648606-58D0-472B-827E-D19B0F176D26}" srcId="{E02C9062-1835-4FDB-B63F-FDED79372EBD}" destId="{33FE2425-7600-433F-B4FF-AE848C0C6DF6}" srcOrd="1" destOrd="0" parTransId="{66AE4373-B3E1-4911-B354-DACE5BAAD8CA}" sibTransId="{B3E963BC-A9BF-4E35-AACB-69B779BF3967}"/>
    <dgm:cxn modelId="{EDB6F033-D338-4CF8-8131-359F11045158}" type="presOf" srcId="{33FE2425-7600-433F-B4FF-AE848C0C6DF6}" destId="{7E39C599-89CA-41C6-828D-43F8F7A97A01}" srcOrd="0" destOrd="0" presId="urn:microsoft.com/office/officeart/2005/8/layout/hProcess9"/>
    <dgm:cxn modelId="{1C7C5B94-96A7-4622-B635-DC39BF705A49}" type="presOf" srcId="{4675DE97-1C15-4678-8DD6-5613A425DC31}" destId="{F03430D2-E218-4B8A-A599-F99D383CDB13}" srcOrd="0" destOrd="0" presId="urn:microsoft.com/office/officeart/2005/8/layout/hProcess9"/>
    <dgm:cxn modelId="{7E947058-0654-499F-AAE2-30770BA17202}" type="presOf" srcId="{FDD019FC-6ECC-4884-A028-1B4A7C061A6D}" destId="{9AD7E7C8-D3F7-46CF-AB02-F5FDCF7E5F81}" srcOrd="0" destOrd="0" presId="urn:microsoft.com/office/officeart/2005/8/layout/hProcess9"/>
    <dgm:cxn modelId="{1015670B-986E-4903-8961-D127895CBC99}" srcId="{E02C9062-1835-4FDB-B63F-FDED79372EBD}" destId="{FDD019FC-6ECC-4884-A028-1B4A7C061A6D}" srcOrd="3" destOrd="0" parTransId="{CE73F9E2-F016-456B-A9FD-16FD7A3538B8}" sibTransId="{4219F5B9-AE8C-4580-AE40-1DB478EE643F}"/>
    <dgm:cxn modelId="{6F0474DF-E397-474D-A6CA-73F423850102}" srcId="{E02C9062-1835-4FDB-B63F-FDED79372EBD}" destId="{EAC93942-BE7C-4602-8925-77F139989AF7}" srcOrd="0" destOrd="0" parTransId="{991CE1F7-CA3D-4BCD-9BC6-86957DB794DC}" sibTransId="{B5ECA2D9-94E1-483E-9376-090DD172E6B2}"/>
    <dgm:cxn modelId="{66B67C92-367A-454E-A056-741A4BE44108}" srcId="{E02C9062-1835-4FDB-B63F-FDED79372EBD}" destId="{4675DE97-1C15-4678-8DD6-5613A425DC31}" srcOrd="4" destOrd="0" parTransId="{BC6AA488-53C4-4FD2-93CA-8A0D70DC0E65}" sibTransId="{52C313CA-5292-4315-92B7-3F31270F7FA6}"/>
    <dgm:cxn modelId="{A1D12722-659F-493F-A7E7-B80CD9F89A56}" type="presOf" srcId="{E02C9062-1835-4FDB-B63F-FDED79372EBD}" destId="{054DBFC6-7A47-4FF2-840C-98E099825D29}" srcOrd="0" destOrd="0" presId="urn:microsoft.com/office/officeart/2005/8/layout/hProcess9"/>
    <dgm:cxn modelId="{FEB42B43-DF5F-4C63-B15F-5DFE205C997C}" type="presParOf" srcId="{054DBFC6-7A47-4FF2-840C-98E099825D29}" destId="{DA8536B8-E186-40D3-B6D4-D589BFF6D8D2}" srcOrd="0" destOrd="0" presId="urn:microsoft.com/office/officeart/2005/8/layout/hProcess9"/>
    <dgm:cxn modelId="{3EFAE5C4-E4AF-487E-A321-082F2391955B}" type="presParOf" srcId="{054DBFC6-7A47-4FF2-840C-98E099825D29}" destId="{1038A245-FA33-491F-B73E-B0B08013A2B9}" srcOrd="1" destOrd="0" presId="urn:microsoft.com/office/officeart/2005/8/layout/hProcess9"/>
    <dgm:cxn modelId="{6D0590E2-B2C6-4156-BC2D-211FA18D2156}" type="presParOf" srcId="{1038A245-FA33-491F-B73E-B0B08013A2B9}" destId="{95F3DEBC-B8EE-48BC-AA5F-B6B40354CAD3}" srcOrd="0" destOrd="0" presId="urn:microsoft.com/office/officeart/2005/8/layout/hProcess9"/>
    <dgm:cxn modelId="{878329DF-50AA-4109-ADFC-3646FA729A7B}" type="presParOf" srcId="{1038A245-FA33-491F-B73E-B0B08013A2B9}" destId="{BB748D8C-C254-4180-B6C7-68DA1A75ACD2}" srcOrd="1" destOrd="0" presId="urn:microsoft.com/office/officeart/2005/8/layout/hProcess9"/>
    <dgm:cxn modelId="{7720B255-509F-4353-8D17-011817481C6A}" type="presParOf" srcId="{1038A245-FA33-491F-B73E-B0B08013A2B9}" destId="{7E39C599-89CA-41C6-828D-43F8F7A97A01}" srcOrd="2" destOrd="0" presId="urn:microsoft.com/office/officeart/2005/8/layout/hProcess9"/>
    <dgm:cxn modelId="{75A563B2-86EB-45EA-894E-E89463AFFC85}" type="presParOf" srcId="{1038A245-FA33-491F-B73E-B0B08013A2B9}" destId="{B08AD225-454D-4C4D-A4BF-0BA56DFC7217}" srcOrd="3" destOrd="0" presId="urn:microsoft.com/office/officeart/2005/8/layout/hProcess9"/>
    <dgm:cxn modelId="{C9A13330-ED6E-43A9-95E0-D2482EAFF75D}" type="presParOf" srcId="{1038A245-FA33-491F-B73E-B0B08013A2B9}" destId="{FFC59BC9-3177-470F-9B70-E39D9DCF9527}" srcOrd="4" destOrd="0" presId="urn:microsoft.com/office/officeart/2005/8/layout/hProcess9"/>
    <dgm:cxn modelId="{369256E1-A3CD-458A-B967-FF9FA83EB618}" type="presParOf" srcId="{1038A245-FA33-491F-B73E-B0B08013A2B9}" destId="{0253DF00-0A20-4296-AA34-4BD36D1A6DCE}" srcOrd="5" destOrd="0" presId="urn:microsoft.com/office/officeart/2005/8/layout/hProcess9"/>
    <dgm:cxn modelId="{F4A85FC7-D331-4013-9ABE-226D24786EC1}" type="presParOf" srcId="{1038A245-FA33-491F-B73E-B0B08013A2B9}" destId="{9AD7E7C8-D3F7-46CF-AB02-F5FDCF7E5F81}" srcOrd="6" destOrd="0" presId="urn:microsoft.com/office/officeart/2005/8/layout/hProcess9"/>
    <dgm:cxn modelId="{5F5E2AF0-E59C-4ACD-9535-BF46FAD3E12E}" type="presParOf" srcId="{1038A245-FA33-491F-B73E-B0B08013A2B9}" destId="{B76F522A-FB98-4251-A2EF-31660AFDA10F}" srcOrd="7" destOrd="0" presId="urn:microsoft.com/office/officeart/2005/8/layout/hProcess9"/>
    <dgm:cxn modelId="{D1FB4BC7-DD78-4BA1-99BA-F6D76F80B2D7}" type="presParOf" srcId="{1038A245-FA33-491F-B73E-B0B08013A2B9}" destId="{F03430D2-E218-4B8A-A599-F99D383CDB13}" srcOrd="8" destOrd="0" presId="urn:microsoft.com/office/officeart/2005/8/layout/hProcess9"/>
    <dgm:cxn modelId="{04AE595A-45C2-45C5-840F-D79997CB301A}" type="presParOf" srcId="{1038A245-FA33-491F-B73E-B0B08013A2B9}" destId="{7B12AE83-E785-4145-80AE-087965BF6489}" srcOrd="9" destOrd="0" presId="urn:microsoft.com/office/officeart/2005/8/layout/hProcess9"/>
    <dgm:cxn modelId="{879BDA21-D06C-41B1-92EC-437D9D47FA28}" type="presParOf" srcId="{1038A245-FA33-491F-B73E-B0B08013A2B9}" destId="{E70D22D9-B1CE-496A-AA19-4329D00ACAA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CAD66-7B62-43CE-831E-FA2D4A65C7D1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05A395-5959-4721-8272-058C04AFEFFD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Aspirazioni</a:t>
          </a:r>
          <a:endParaRPr lang="en-US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D70605D2-EFB9-47B4-889E-2ECC54C6E738}" type="parTrans" cxnId="{6C1723B1-A066-400C-BF6D-558E34769CA9}">
      <dgm:prSet/>
      <dgm:spPr/>
      <dgm:t>
        <a:bodyPr/>
        <a:lstStyle/>
        <a:p>
          <a:endParaRPr lang="en-US"/>
        </a:p>
      </dgm:t>
    </dgm:pt>
    <dgm:pt modelId="{0B872E80-C7C6-4D99-9A8C-29F82BF373CA}" type="sibTrans" cxnId="{6C1723B1-A066-400C-BF6D-558E34769CA9}">
      <dgm:prSet/>
      <dgm:spPr/>
      <dgm:t>
        <a:bodyPr/>
        <a:lstStyle/>
        <a:p>
          <a:endParaRPr lang="en-US"/>
        </a:p>
      </dgm:t>
    </dgm:pt>
    <dgm:pt modelId="{CC2FC3CC-7D8D-4804-83A9-455C9C05703C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Opportunita</a:t>
          </a:r>
          <a:r>
            <a:rPr lang="en-GB" dirty="0" smtClean="0">
              <a:solidFill>
                <a:srgbClr val="FF0000"/>
              </a:solidFill>
              <a:latin typeface="Comic Sans MS" panose="030F0702030302020204" pitchFamily="66" charset="0"/>
            </a:rPr>
            <a:t>’</a:t>
          </a:r>
          <a:endParaRPr lang="en-US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D551ADE8-A9BA-477D-B5C1-1F0D65D5F3AA}" type="parTrans" cxnId="{4CF35D41-D1AA-4D1B-9415-E8AFFFDED688}">
      <dgm:prSet/>
      <dgm:spPr/>
      <dgm:t>
        <a:bodyPr/>
        <a:lstStyle/>
        <a:p>
          <a:endParaRPr lang="en-US"/>
        </a:p>
      </dgm:t>
    </dgm:pt>
    <dgm:pt modelId="{3E511A0F-20C0-4562-B853-454F9BBC8617}" type="sibTrans" cxnId="{4CF35D41-D1AA-4D1B-9415-E8AFFFDED688}">
      <dgm:prSet/>
      <dgm:spPr/>
      <dgm:t>
        <a:bodyPr/>
        <a:lstStyle/>
        <a:p>
          <a:endParaRPr lang="en-US"/>
        </a:p>
      </dgm:t>
    </dgm:pt>
    <dgm:pt modelId="{1B350CB3-7CF1-4EC4-A59F-6FF833D9971E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Aspettative</a:t>
          </a:r>
          <a:endParaRPr lang="en-US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FECA5867-C0DA-4F46-94C6-4A1D2706CA4E}" type="parTrans" cxnId="{0B9437FA-B58F-4BB4-93ED-C495B537E07A}">
      <dgm:prSet/>
      <dgm:spPr/>
      <dgm:t>
        <a:bodyPr/>
        <a:lstStyle/>
        <a:p>
          <a:endParaRPr lang="en-US"/>
        </a:p>
      </dgm:t>
    </dgm:pt>
    <dgm:pt modelId="{E39C80DA-D6AC-476C-BF26-3314175EE160}" type="sibTrans" cxnId="{0B9437FA-B58F-4BB4-93ED-C495B537E07A}">
      <dgm:prSet/>
      <dgm:spPr/>
      <dgm:t>
        <a:bodyPr/>
        <a:lstStyle/>
        <a:p>
          <a:endParaRPr lang="en-US"/>
        </a:p>
      </dgm:t>
    </dgm:pt>
    <dgm:pt modelId="{9C0AE188-0031-404A-92E4-60DB993A4FFB}" type="pres">
      <dgm:prSet presAssocID="{A2DCAD66-7B62-43CE-831E-FA2D4A65C7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00AF4-92D7-4C80-805D-0AE2DB5C644D}" type="pres">
      <dgm:prSet presAssocID="{9D05A395-5959-4721-8272-058C04AFEFFD}" presName="dummy" presStyleCnt="0"/>
      <dgm:spPr/>
    </dgm:pt>
    <dgm:pt modelId="{F0DC9AD9-2032-4718-8B2B-9769AC863771}" type="pres">
      <dgm:prSet presAssocID="{9D05A395-5959-4721-8272-058C04AFEFFD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F7FCC-645D-4638-9185-A09E4A1E5B2C}" type="pres">
      <dgm:prSet presAssocID="{0B872E80-C7C6-4D99-9A8C-29F82BF373CA}" presName="sibTrans" presStyleLbl="node1" presStyleIdx="0" presStyleCnt="3"/>
      <dgm:spPr/>
      <dgm:t>
        <a:bodyPr/>
        <a:lstStyle/>
        <a:p>
          <a:endParaRPr lang="en-US"/>
        </a:p>
      </dgm:t>
    </dgm:pt>
    <dgm:pt modelId="{EBFBD6AD-F6AF-4070-A1A8-4EACF6CB9A85}" type="pres">
      <dgm:prSet presAssocID="{CC2FC3CC-7D8D-4804-83A9-455C9C05703C}" presName="dummy" presStyleCnt="0"/>
      <dgm:spPr/>
    </dgm:pt>
    <dgm:pt modelId="{956E1B40-754B-4F7F-A330-D51BF5F61ED7}" type="pres">
      <dgm:prSet presAssocID="{CC2FC3CC-7D8D-4804-83A9-455C9C05703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712B1-7A7C-4B6D-818A-1B2883760A95}" type="pres">
      <dgm:prSet presAssocID="{3E511A0F-20C0-4562-B853-454F9BBC8617}" presName="sibTrans" presStyleLbl="node1" presStyleIdx="1" presStyleCnt="3"/>
      <dgm:spPr/>
      <dgm:t>
        <a:bodyPr/>
        <a:lstStyle/>
        <a:p>
          <a:endParaRPr lang="en-US"/>
        </a:p>
      </dgm:t>
    </dgm:pt>
    <dgm:pt modelId="{8438F878-A8AB-4353-BF3E-F1160349C53C}" type="pres">
      <dgm:prSet presAssocID="{1B350CB3-7CF1-4EC4-A59F-6FF833D9971E}" presName="dummy" presStyleCnt="0"/>
      <dgm:spPr/>
    </dgm:pt>
    <dgm:pt modelId="{7D5D1589-A0D3-43ED-8C9D-DD6456D98BFF}" type="pres">
      <dgm:prSet presAssocID="{1B350CB3-7CF1-4EC4-A59F-6FF833D9971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364A9-F838-49BB-80F5-1D4F426FB415}" type="pres">
      <dgm:prSet presAssocID="{E39C80DA-D6AC-476C-BF26-3314175EE16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CF35D41-D1AA-4D1B-9415-E8AFFFDED688}" srcId="{A2DCAD66-7B62-43CE-831E-FA2D4A65C7D1}" destId="{CC2FC3CC-7D8D-4804-83A9-455C9C05703C}" srcOrd="1" destOrd="0" parTransId="{D551ADE8-A9BA-477D-B5C1-1F0D65D5F3AA}" sibTransId="{3E511A0F-20C0-4562-B853-454F9BBC8617}"/>
    <dgm:cxn modelId="{1D006291-D2D1-42B8-A0CB-ED4FEEB578AF}" type="presOf" srcId="{A2DCAD66-7B62-43CE-831E-FA2D4A65C7D1}" destId="{9C0AE188-0031-404A-92E4-60DB993A4FFB}" srcOrd="0" destOrd="0" presId="urn:microsoft.com/office/officeart/2005/8/layout/cycle1"/>
    <dgm:cxn modelId="{B04C69BB-8256-4C22-BBA2-ED36F22F09C2}" type="presOf" srcId="{E39C80DA-D6AC-476C-BF26-3314175EE160}" destId="{263364A9-F838-49BB-80F5-1D4F426FB415}" srcOrd="0" destOrd="0" presId="urn:microsoft.com/office/officeart/2005/8/layout/cycle1"/>
    <dgm:cxn modelId="{0D304FBF-FF2A-4F13-801B-AA63F8B3B21A}" type="presOf" srcId="{3E511A0F-20C0-4562-B853-454F9BBC8617}" destId="{57D712B1-7A7C-4B6D-818A-1B2883760A95}" srcOrd="0" destOrd="0" presId="urn:microsoft.com/office/officeart/2005/8/layout/cycle1"/>
    <dgm:cxn modelId="{0B9437FA-B58F-4BB4-93ED-C495B537E07A}" srcId="{A2DCAD66-7B62-43CE-831E-FA2D4A65C7D1}" destId="{1B350CB3-7CF1-4EC4-A59F-6FF833D9971E}" srcOrd="2" destOrd="0" parTransId="{FECA5867-C0DA-4F46-94C6-4A1D2706CA4E}" sibTransId="{E39C80DA-D6AC-476C-BF26-3314175EE160}"/>
    <dgm:cxn modelId="{6C1723B1-A066-400C-BF6D-558E34769CA9}" srcId="{A2DCAD66-7B62-43CE-831E-FA2D4A65C7D1}" destId="{9D05A395-5959-4721-8272-058C04AFEFFD}" srcOrd="0" destOrd="0" parTransId="{D70605D2-EFB9-47B4-889E-2ECC54C6E738}" sibTransId="{0B872E80-C7C6-4D99-9A8C-29F82BF373CA}"/>
    <dgm:cxn modelId="{725294FD-2A7C-4F98-9811-0FCCCFAA5A7C}" type="presOf" srcId="{9D05A395-5959-4721-8272-058C04AFEFFD}" destId="{F0DC9AD9-2032-4718-8B2B-9769AC863771}" srcOrd="0" destOrd="0" presId="urn:microsoft.com/office/officeart/2005/8/layout/cycle1"/>
    <dgm:cxn modelId="{7784CA9F-4F2E-42F2-B499-4A31FFA0481F}" type="presOf" srcId="{0B872E80-C7C6-4D99-9A8C-29F82BF373CA}" destId="{AE8F7FCC-645D-4638-9185-A09E4A1E5B2C}" srcOrd="0" destOrd="0" presId="urn:microsoft.com/office/officeart/2005/8/layout/cycle1"/>
    <dgm:cxn modelId="{3C02DAEA-6B90-4389-AF4F-6C80DBF7B91C}" type="presOf" srcId="{1B350CB3-7CF1-4EC4-A59F-6FF833D9971E}" destId="{7D5D1589-A0D3-43ED-8C9D-DD6456D98BFF}" srcOrd="0" destOrd="0" presId="urn:microsoft.com/office/officeart/2005/8/layout/cycle1"/>
    <dgm:cxn modelId="{145A88A9-3ABC-4675-A051-EE9360FFB895}" type="presOf" srcId="{CC2FC3CC-7D8D-4804-83A9-455C9C05703C}" destId="{956E1B40-754B-4F7F-A330-D51BF5F61ED7}" srcOrd="0" destOrd="0" presId="urn:microsoft.com/office/officeart/2005/8/layout/cycle1"/>
    <dgm:cxn modelId="{3900523D-E160-4C9F-B2AE-838E4F85C888}" type="presParOf" srcId="{9C0AE188-0031-404A-92E4-60DB993A4FFB}" destId="{53A00AF4-92D7-4C80-805D-0AE2DB5C644D}" srcOrd="0" destOrd="0" presId="urn:microsoft.com/office/officeart/2005/8/layout/cycle1"/>
    <dgm:cxn modelId="{4496FAA7-FD26-4E9E-9406-39D16D733687}" type="presParOf" srcId="{9C0AE188-0031-404A-92E4-60DB993A4FFB}" destId="{F0DC9AD9-2032-4718-8B2B-9769AC863771}" srcOrd="1" destOrd="0" presId="urn:microsoft.com/office/officeart/2005/8/layout/cycle1"/>
    <dgm:cxn modelId="{0888FF3F-18A4-44D9-8970-FE8CCF3573D2}" type="presParOf" srcId="{9C0AE188-0031-404A-92E4-60DB993A4FFB}" destId="{AE8F7FCC-645D-4638-9185-A09E4A1E5B2C}" srcOrd="2" destOrd="0" presId="urn:microsoft.com/office/officeart/2005/8/layout/cycle1"/>
    <dgm:cxn modelId="{EE50D0DB-E02A-4464-A453-CDAD8181F041}" type="presParOf" srcId="{9C0AE188-0031-404A-92E4-60DB993A4FFB}" destId="{EBFBD6AD-F6AF-4070-A1A8-4EACF6CB9A85}" srcOrd="3" destOrd="0" presId="urn:microsoft.com/office/officeart/2005/8/layout/cycle1"/>
    <dgm:cxn modelId="{A77B430E-33D4-4517-BCFE-4B66B1181398}" type="presParOf" srcId="{9C0AE188-0031-404A-92E4-60DB993A4FFB}" destId="{956E1B40-754B-4F7F-A330-D51BF5F61ED7}" srcOrd="4" destOrd="0" presId="urn:microsoft.com/office/officeart/2005/8/layout/cycle1"/>
    <dgm:cxn modelId="{2E8258EE-D851-4507-82BB-C5F9EC551441}" type="presParOf" srcId="{9C0AE188-0031-404A-92E4-60DB993A4FFB}" destId="{57D712B1-7A7C-4B6D-818A-1B2883760A95}" srcOrd="5" destOrd="0" presId="urn:microsoft.com/office/officeart/2005/8/layout/cycle1"/>
    <dgm:cxn modelId="{66B03A4C-B8A9-4F7E-9090-9CADA5709378}" type="presParOf" srcId="{9C0AE188-0031-404A-92E4-60DB993A4FFB}" destId="{8438F878-A8AB-4353-BF3E-F1160349C53C}" srcOrd="6" destOrd="0" presId="urn:microsoft.com/office/officeart/2005/8/layout/cycle1"/>
    <dgm:cxn modelId="{F3834153-9F57-49DB-99CD-429C87F3AB75}" type="presParOf" srcId="{9C0AE188-0031-404A-92E4-60DB993A4FFB}" destId="{7D5D1589-A0D3-43ED-8C9D-DD6456D98BFF}" srcOrd="7" destOrd="0" presId="urn:microsoft.com/office/officeart/2005/8/layout/cycle1"/>
    <dgm:cxn modelId="{9CCB3773-106E-4EDC-A829-0B7D8110E634}" type="presParOf" srcId="{9C0AE188-0031-404A-92E4-60DB993A4FFB}" destId="{263364A9-F838-49BB-80F5-1D4F426FB41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0A4CC-7404-48EE-AD08-0E021B24C1B6}">
      <dsp:nvSpPr>
        <dsp:cNvPr id="0" name=""/>
        <dsp:cNvSpPr/>
      </dsp:nvSpPr>
      <dsp:spPr>
        <a:xfrm>
          <a:off x="1607" y="0"/>
          <a:ext cx="3427660" cy="125273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>
              <a:latin typeface="Comic Sans MS" panose="030F0702030302020204" pitchFamily="66" charset="0"/>
            </a:rPr>
            <a:t>Emergenza</a:t>
          </a:r>
          <a:r>
            <a:rPr lang="en-GB" sz="2300" kern="1200" dirty="0" smtClean="0">
              <a:latin typeface="Comic Sans MS" panose="030F0702030302020204" pitchFamily="66" charset="0"/>
            </a:rPr>
            <a:t> di </a:t>
          </a:r>
          <a:r>
            <a:rPr lang="en-GB" sz="2300" kern="1200" dirty="0" err="1" smtClean="0">
              <a:latin typeface="Comic Sans MS" panose="030F0702030302020204" pitchFamily="66" charset="0"/>
            </a:rPr>
            <a:t>capacita</a:t>
          </a:r>
          <a:r>
            <a:rPr lang="en-GB" sz="2300" kern="1200" dirty="0" smtClean="0">
              <a:latin typeface="Comic Sans MS" panose="030F0702030302020204" pitchFamily="66" charset="0"/>
            </a:rPr>
            <a:t>’ cognitive </a:t>
          </a:r>
          <a:r>
            <a:rPr lang="en-GB" sz="2300" kern="1200" dirty="0" err="1" smtClean="0">
              <a:latin typeface="Comic Sans MS" panose="030F0702030302020204" pitchFamily="66" charset="0"/>
            </a:rPr>
            <a:t>piu</a:t>
          </a:r>
          <a:r>
            <a:rPr lang="en-GB" sz="2300" kern="1200" dirty="0" smtClean="0">
              <a:latin typeface="Comic Sans MS" panose="030F0702030302020204" pitchFamily="66" charset="0"/>
            </a:rPr>
            <a:t>’ </a:t>
          </a:r>
          <a:r>
            <a:rPr lang="en-GB" sz="2300" kern="1200" dirty="0" err="1" smtClean="0">
              <a:latin typeface="Comic Sans MS" panose="030F0702030302020204" pitchFamily="66" charset="0"/>
            </a:rPr>
            <a:t>avanzate</a:t>
          </a:r>
          <a:r>
            <a:rPr lang="en-GB" sz="2300" kern="1200" dirty="0" smtClean="0">
              <a:latin typeface="Comic Sans MS" panose="030F0702030302020204" pitchFamily="66" charset="0"/>
            </a:rPr>
            <a:t> </a:t>
          </a:r>
          <a:endParaRPr lang="en-US" sz="2300" kern="1200" dirty="0">
            <a:latin typeface="Comic Sans MS" panose="030F0702030302020204" pitchFamily="66" charset="0"/>
          </a:endParaRPr>
        </a:p>
      </dsp:txBody>
      <dsp:txXfrm>
        <a:off x="38298" y="36691"/>
        <a:ext cx="3354278" cy="1179354"/>
      </dsp:txXfrm>
    </dsp:sp>
    <dsp:sp modelId="{80480CC9-C8CA-4091-B2B7-358E449BC8D8}">
      <dsp:nvSpPr>
        <dsp:cNvPr id="0" name=""/>
        <dsp:cNvSpPr/>
      </dsp:nvSpPr>
      <dsp:spPr>
        <a:xfrm>
          <a:off x="3766954" y="201338"/>
          <a:ext cx="71589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66954" y="371350"/>
        <a:ext cx="501126" cy="510035"/>
      </dsp:txXfrm>
    </dsp:sp>
    <dsp:sp modelId="{EDA16E75-0B16-4C7B-8B22-037ECF690611}">
      <dsp:nvSpPr>
        <dsp:cNvPr id="0" name=""/>
        <dsp:cNvSpPr/>
      </dsp:nvSpPr>
      <dsp:spPr>
        <a:xfrm>
          <a:off x="4780012" y="0"/>
          <a:ext cx="3427660" cy="125273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>
              <a:latin typeface="Comic Sans MS" panose="030F0702030302020204" pitchFamily="66" charset="0"/>
            </a:rPr>
            <a:t>Cambiamenti</a:t>
          </a:r>
          <a:r>
            <a:rPr lang="en-GB" sz="2300" kern="1200" dirty="0" smtClean="0">
              <a:latin typeface="Comic Sans MS" panose="030F0702030302020204" pitchFamily="66" charset="0"/>
            </a:rPr>
            <a:t> </a:t>
          </a:r>
          <a:r>
            <a:rPr lang="en-GB" sz="2300" kern="1200" dirty="0" err="1" smtClean="0">
              <a:latin typeface="Comic Sans MS" panose="030F0702030302020204" pitchFamily="66" charset="0"/>
            </a:rPr>
            <a:t>cognitivi</a:t>
          </a:r>
          <a:r>
            <a:rPr lang="en-GB" sz="2300" kern="1200" dirty="0" smtClean="0">
              <a:latin typeface="Comic Sans MS" panose="030F0702030302020204" pitchFamily="66" charset="0"/>
            </a:rPr>
            <a:t> </a:t>
          </a:r>
          <a:endParaRPr lang="en-US" sz="2300" kern="1200" dirty="0">
            <a:latin typeface="Comic Sans MS" panose="030F0702030302020204" pitchFamily="66" charset="0"/>
          </a:endParaRPr>
        </a:p>
      </dsp:txBody>
      <dsp:txXfrm>
        <a:off x="4816703" y="36691"/>
        <a:ext cx="3354278" cy="1179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0A4CC-7404-48EE-AD08-0E021B24C1B6}">
      <dsp:nvSpPr>
        <dsp:cNvPr id="0" name=""/>
        <dsp:cNvSpPr/>
      </dsp:nvSpPr>
      <dsp:spPr>
        <a:xfrm>
          <a:off x="1607" y="0"/>
          <a:ext cx="3427660" cy="125273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 smtClean="0">
              <a:latin typeface="Comic Sans MS" panose="030F0702030302020204" pitchFamily="66" charset="0"/>
            </a:rPr>
            <a:t>Inizio</a:t>
          </a:r>
          <a:r>
            <a:rPr lang="en-GB" sz="2900" kern="1200" dirty="0" smtClean="0">
              <a:latin typeface="Comic Sans MS" panose="030F0702030302020204" pitchFamily="66" charset="0"/>
            </a:rPr>
            <a:t> </a:t>
          </a:r>
          <a:r>
            <a:rPr lang="en-GB" sz="2900" kern="1200" dirty="0" err="1" smtClean="0">
              <a:latin typeface="Comic Sans MS" panose="030F0702030302020204" pitchFamily="66" charset="0"/>
            </a:rPr>
            <a:t>della</a:t>
          </a:r>
          <a:r>
            <a:rPr lang="en-GB" sz="2900" kern="1200" dirty="0" smtClean="0">
              <a:latin typeface="Comic Sans MS" panose="030F0702030302020204" pitchFamily="66" charset="0"/>
            </a:rPr>
            <a:t> </a:t>
          </a:r>
          <a:r>
            <a:rPr lang="en-GB" sz="2900" kern="1200" dirty="0" err="1" smtClean="0">
              <a:latin typeface="Comic Sans MS" panose="030F0702030302020204" pitchFamily="66" charset="0"/>
            </a:rPr>
            <a:t>puberta</a:t>
          </a:r>
          <a:r>
            <a:rPr lang="en-GB" sz="2900" kern="1200" dirty="0" smtClean="0">
              <a:latin typeface="Comic Sans MS" panose="030F0702030302020204" pitchFamily="66" charset="0"/>
            </a:rPr>
            <a:t>’ </a:t>
          </a:r>
          <a:endParaRPr lang="en-US" sz="2900" kern="1200" dirty="0">
            <a:latin typeface="Comic Sans MS" panose="030F0702030302020204" pitchFamily="66" charset="0"/>
          </a:endParaRPr>
        </a:p>
      </dsp:txBody>
      <dsp:txXfrm>
        <a:off x="38298" y="36691"/>
        <a:ext cx="3354278" cy="1179354"/>
      </dsp:txXfrm>
    </dsp:sp>
    <dsp:sp modelId="{80480CC9-C8CA-4091-B2B7-358E449BC8D8}">
      <dsp:nvSpPr>
        <dsp:cNvPr id="0" name=""/>
        <dsp:cNvSpPr/>
      </dsp:nvSpPr>
      <dsp:spPr>
        <a:xfrm>
          <a:off x="3772033" y="201338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72033" y="371350"/>
        <a:ext cx="508665" cy="510035"/>
      </dsp:txXfrm>
    </dsp:sp>
    <dsp:sp modelId="{EDA16E75-0B16-4C7B-8B22-037ECF690611}">
      <dsp:nvSpPr>
        <dsp:cNvPr id="0" name=""/>
        <dsp:cNvSpPr/>
      </dsp:nvSpPr>
      <dsp:spPr>
        <a:xfrm>
          <a:off x="4800332" y="0"/>
          <a:ext cx="3427660" cy="125273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 smtClean="0">
              <a:latin typeface="Comic Sans MS" panose="030F0702030302020204" pitchFamily="66" charset="0"/>
            </a:rPr>
            <a:t>Cambiamenti</a:t>
          </a:r>
          <a:r>
            <a:rPr lang="en-GB" sz="2900" kern="1200" dirty="0" smtClean="0">
              <a:latin typeface="Comic Sans MS" panose="030F0702030302020204" pitchFamily="66" charset="0"/>
            </a:rPr>
            <a:t> </a:t>
          </a:r>
          <a:r>
            <a:rPr lang="en-GB" sz="2900" kern="1200" dirty="0" err="1" smtClean="0">
              <a:latin typeface="Comic Sans MS" panose="030F0702030302020204" pitchFamily="66" charset="0"/>
            </a:rPr>
            <a:t>biologici</a:t>
          </a:r>
          <a:r>
            <a:rPr lang="en-GB" sz="2900" kern="1200" dirty="0" smtClean="0">
              <a:latin typeface="Comic Sans MS" panose="030F0702030302020204" pitchFamily="66" charset="0"/>
            </a:rPr>
            <a:t> </a:t>
          </a:r>
          <a:endParaRPr lang="en-US" sz="2900" kern="1200" dirty="0">
            <a:latin typeface="Comic Sans MS" panose="030F0702030302020204" pitchFamily="66" charset="0"/>
          </a:endParaRPr>
        </a:p>
      </dsp:txBody>
      <dsp:txXfrm>
        <a:off x="4837023" y="36691"/>
        <a:ext cx="3354278" cy="1179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0A4CC-7404-48EE-AD08-0E021B24C1B6}">
      <dsp:nvSpPr>
        <dsp:cNvPr id="0" name=""/>
        <dsp:cNvSpPr/>
      </dsp:nvSpPr>
      <dsp:spPr>
        <a:xfrm>
          <a:off x="1607" y="0"/>
          <a:ext cx="3427660" cy="1252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>
              <a:latin typeface="Comic Sans MS" panose="030F0702030302020204" pitchFamily="66" charset="0"/>
            </a:rPr>
            <a:t>Transizione</a:t>
          </a:r>
          <a:r>
            <a:rPr lang="en-GB" sz="2800" kern="1200" dirty="0" smtClean="0">
              <a:latin typeface="Comic Sans MS" panose="030F0702030302020204" pitchFamily="66" charset="0"/>
            </a:rPr>
            <a:t> in </a:t>
          </a:r>
          <a:r>
            <a:rPr lang="en-GB" sz="2800" kern="1200" dirty="0" err="1" smtClean="0">
              <a:latin typeface="Comic Sans MS" panose="030F0702030302020204" pitchFamily="66" charset="0"/>
            </a:rPr>
            <a:t>ruoli</a:t>
          </a:r>
          <a:r>
            <a:rPr lang="en-GB" sz="2800" kern="1200" dirty="0" smtClean="0">
              <a:latin typeface="Comic Sans MS" panose="030F0702030302020204" pitchFamily="66" charset="0"/>
            </a:rPr>
            <a:t> </a:t>
          </a:r>
          <a:r>
            <a:rPr lang="en-GB" sz="2800" kern="1200" dirty="0" err="1" smtClean="0">
              <a:latin typeface="Comic Sans MS" panose="030F0702030302020204" pitchFamily="66" charset="0"/>
            </a:rPr>
            <a:t>sociali</a:t>
          </a:r>
          <a:r>
            <a:rPr lang="en-GB" sz="2800" kern="1200" dirty="0" smtClean="0">
              <a:latin typeface="Comic Sans MS" panose="030F0702030302020204" pitchFamily="66" charset="0"/>
            </a:rPr>
            <a:t> </a:t>
          </a:r>
          <a:r>
            <a:rPr lang="en-GB" sz="2800" kern="1200" dirty="0" err="1" smtClean="0">
              <a:latin typeface="Comic Sans MS" panose="030F0702030302020204" pitchFamily="66" charset="0"/>
            </a:rPr>
            <a:t>nuovi</a:t>
          </a:r>
          <a:r>
            <a:rPr lang="en-GB" sz="2800" kern="1200" dirty="0" smtClean="0">
              <a:latin typeface="Comic Sans MS" panose="030F0702030302020204" pitchFamily="66" charset="0"/>
            </a:rPr>
            <a:t> </a:t>
          </a:r>
          <a:endParaRPr lang="en-US" sz="2800" kern="1200" dirty="0">
            <a:latin typeface="Comic Sans MS" panose="030F0702030302020204" pitchFamily="66" charset="0"/>
          </a:endParaRPr>
        </a:p>
      </dsp:txBody>
      <dsp:txXfrm>
        <a:off x="38298" y="36691"/>
        <a:ext cx="3354278" cy="1179354"/>
      </dsp:txXfrm>
    </dsp:sp>
    <dsp:sp modelId="{80480CC9-C8CA-4091-B2B7-358E449BC8D8}">
      <dsp:nvSpPr>
        <dsp:cNvPr id="0" name=""/>
        <dsp:cNvSpPr/>
      </dsp:nvSpPr>
      <dsp:spPr>
        <a:xfrm>
          <a:off x="3772033" y="201338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72033" y="371350"/>
        <a:ext cx="508665" cy="510035"/>
      </dsp:txXfrm>
    </dsp:sp>
    <dsp:sp modelId="{EDA16E75-0B16-4C7B-8B22-037ECF690611}">
      <dsp:nvSpPr>
        <dsp:cNvPr id="0" name=""/>
        <dsp:cNvSpPr/>
      </dsp:nvSpPr>
      <dsp:spPr>
        <a:xfrm>
          <a:off x="4800332" y="0"/>
          <a:ext cx="3427660" cy="12527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 smtClean="0">
              <a:latin typeface="Comic Sans MS" panose="030F0702030302020204" pitchFamily="66" charset="0"/>
            </a:rPr>
            <a:t>Cambiamenti</a:t>
          </a:r>
          <a:r>
            <a:rPr lang="en-GB" sz="2900" kern="1200" dirty="0" smtClean="0">
              <a:latin typeface="Comic Sans MS" panose="030F0702030302020204" pitchFamily="66" charset="0"/>
            </a:rPr>
            <a:t> socio-</a:t>
          </a:r>
          <a:r>
            <a:rPr lang="en-GB" sz="2900" kern="1200" dirty="0" err="1" smtClean="0">
              <a:latin typeface="Comic Sans MS" panose="030F0702030302020204" pitchFamily="66" charset="0"/>
            </a:rPr>
            <a:t>emotivi</a:t>
          </a:r>
          <a:r>
            <a:rPr lang="en-GB" sz="2900" kern="1200" dirty="0" smtClean="0">
              <a:latin typeface="Comic Sans MS" panose="030F0702030302020204" pitchFamily="66" charset="0"/>
            </a:rPr>
            <a:t> </a:t>
          </a:r>
          <a:endParaRPr lang="en-US" sz="2900" kern="1200" dirty="0">
            <a:latin typeface="Comic Sans MS" panose="030F0702030302020204" pitchFamily="66" charset="0"/>
          </a:endParaRPr>
        </a:p>
      </dsp:txBody>
      <dsp:txXfrm>
        <a:off x="4837023" y="36691"/>
        <a:ext cx="3354278" cy="1179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536B8-E186-40D3-B6D4-D589BFF6D8D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DEBC-B8EE-48BC-AA5F-B6B40354CAD3}">
      <dsp:nvSpPr>
        <dsp:cNvPr id="0" name=""/>
        <dsp:cNvSpPr/>
      </dsp:nvSpPr>
      <dsp:spPr>
        <a:xfrm>
          <a:off x="0" y="139674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Pre </a:t>
          </a:r>
          <a:r>
            <a:rPr lang="en-GB" sz="1200" kern="1200" dirty="0" err="1" smtClean="0">
              <a:latin typeface="Comic Sans MS" panose="030F0702030302020204" pitchFamily="66" charset="0"/>
            </a:rPr>
            <a:t>adolescenza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9-12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Femmine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10-13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Maschi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endParaRPr lang="en-US" sz="1200" kern="1200" dirty="0">
            <a:latin typeface="Comic Sans MS" panose="030F0702030302020204" pitchFamily="66" charset="0"/>
          </a:endParaRPr>
        </a:p>
      </dsp:txBody>
      <dsp:txXfrm>
        <a:off x="64152" y="1460900"/>
        <a:ext cx="1185850" cy="1682081"/>
      </dsp:txXfrm>
    </dsp:sp>
    <dsp:sp modelId="{7E39C599-89CA-41C6-828D-43F8F7A97A01}">
      <dsp:nvSpPr>
        <dsp:cNvPr id="0" name=""/>
        <dsp:cNvSpPr/>
      </dsp:nvSpPr>
      <dsp:spPr>
        <a:xfrm>
          <a:off x="1383420" y="135778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Prima </a:t>
          </a:r>
          <a:r>
            <a:rPr lang="en-GB" sz="1200" kern="1200" dirty="0" err="1" smtClean="0">
              <a:latin typeface="Comic Sans MS" panose="030F0702030302020204" pitchFamily="66" charset="0"/>
            </a:rPr>
            <a:t>adolescenza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12-14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Femmine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13-15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Maschi</a:t>
          </a:r>
          <a:endParaRPr lang="en-US" sz="1200" kern="1200" dirty="0">
            <a:latin typeface="Comic Sans MS" panose="030F0702030302020204" pitchFamily="66" charset="0"/>
          </a:endParaRPr>
        </a:p>
      </dsp:txBody>
      <dsp:txXfrm>
        <a:off x="1447572" y="1421940"/>
        <a:ext cx="1185850" cy="1682081"/>
      </dsp:txXfrm>
    </dsp:sp>
    <dsp:sp modelId="{FFC59BC9-3177-470F-9B70-E39D9DCF9527}">
      <dsp:nvSpPr>
        <dsp:cNvPr id="0" name=""/>
        <dsp:cNvSpPr/>
      </dsp:nvSpPr>
      <dsp:spPr>
        <a:xfrm>
          <a:off x="2766288" y="135778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latin typeface="Comic Sans MS" panose="030F0702030302020204" pitchFamily="66" charset="0"/>
            </a:rPr>
            <a:t>Adolescenza</a:t>
          </a:r>
          <a:r>
            <a:rPr lang="en-GB" sz="1200" kern="1200" dirty="0" smtClean="0">
              <a:latin typeface="Comic Sans MS" panose="030F0702030302020204" pitchFamily="66" charset="0"/>
            </a:rPr>
            <a:t> intermedia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14-16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femmine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15-17anni  </a:t>
          </a:r>
          <a:r>
            <a:rPr lang="en-GB" sz="1200" kern="1200" dirty="0" err="1" smtClean="0">
              <a:latin typeface="Comic Sans MS" panose="030F0702030302020204" pitchFamily="66" charset="0"/>
            </a:rPr>
            <a:t>Maschi</a:t>
          </a:r>
          <a:endParaRPr lang="en-US" sz="1200" kern="1200" dirty="0">
            <a:latin typeface="Comic Sans MS" panose="030F0702030302020204" pitchFamily="66" charset="0"/>
          </a:endParaRPr>
        </a:p>
      </dsp:txBody>
      <dsp:txXfrm>
        <a:off x="2830440" y="1421940"/>
        <a:ext cx="1185850" cy="1682081"/>
      </dsp:txXfrm>
    </dsp:sp>
    <dsp:sp modelId="{9AD7E7C8-D3F7-46CF-AB02-F5FDCF7E5F81}">
      <dsp:nvSpPr>
        <dsp:cNvPr id="0" name=""/>
        <dsp:cNvSpPr/>
      </dsp:nvSpPr>
      <dsp:spPr>
        <a:xfrm>
          <a:off x="4149156" y="135778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err="1" smtClean="0">
              <a:latin typeface="Comic Sans MS" panose="030F0702030302020204" pitchFamily="66" charset="0"/>
            </a:rPr>
            <a:t>Tarda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adolescenza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>
              <a:latin typeface="Comic Sans MS" panose="030F0702030302020204" pitchFamily="66" charset="0"/>
            </a:rPr>
            <a:t>16-18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femmine</a:t>
          </a:r>
          <a:endParaRPr lang="en-GB" sz="1200" kern="1200" dirty="0" smtClean="0">
            <a:latin typeface="Comic Sans MS" panose="030F0702030302020204" pitchFamily="66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>
              <a:latin typeface="Comic Sans MS" panose="030F0702030302020204" pitchFamily="66" charset="0"/>
            </a:rPr>
            <a:t>17-18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r>
            <a:rPr lang="en-GB" sz="1200" kern="1200" dirty="0" err="1" smtClean="0">
              <a:latin typeface="Comic Sans MS" panose="030F0702030302020204" pitchFamily="66" charset="0"/>
            </a:rPr>
            <a:t>Maschi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endParaRPr lang="en-US" sz="1200" kern="1200" dirty="0" smtClean="0">
            <a:latin typeface="Comic Sans MS" panose="030F0702030302020204" pitchFamily="66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Comic Sans MS" panose="030F0702030302020204" pitchFamily="66" charset="0"/>
          </a:endParaRPr>
        </a:p>
      </dsp:txBody>
      <dsp:txXfrm>
        <a:off x="4213308" y="1421940"/>
        <a:ext cx="1185850" cy="1682081"/>
      </dsp:txXfrm>
    </dsp:sp>
    <dsp:sp modelId="{F03430D2-E218-4B8A-A599-F99D383CDB13}">
      <dsp:nvSpPr>
        <dsp:cNvPr id="0" name=""/>
        <dsp:cNvSpPr/>
      </dsp:nvSpPr>
      <dsp:spPr>
        <a:xfrm>
          <a:off x="5532025" y="135778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latin typeface="Comic Sans MS" panose="030F0702030302020204" pitchFamily="66" charset="0"/>
            </a:rPr>
            <a:t>Gioventu</a:t>
          </a:r>
          <a:r>
            <a:rPr lang="en-GB" sz="1200" kern="1200" dirty="0" smtClean="0">
              <a:latin typeface="Comic Sans MS" panose="030F0702030302020204" pitchFamily="66" charset="0"/>
            </a:rPr>
            <a:t>’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18-21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endParaRPr lang="en-US" sz="1200" kern="1200" dirty="0">
            <a:latin typeface="Comic Sans MS" panose="030F0702030302020204" pitchFamily="66" charset="0"/>
          </a:endParaRPr>
        </a:p>
      </dsp:txBody>
      <dsp:txXfrm>
        <a:off x="5596177" y="1421940"/>
        <a:ext cx="1185850" cy="1682081"/>
      </dsp:txXfrm>
    </dsp:sp>
    <dsp:sp modelId="{E70D22D9-B1CE-496A-AA19-4329D00ACAA1}">
      <dsp:nvSpPr>
        <dsp:cNvPr id="0" name=""/>
        <dsp:cNvSpPr/>
      </dsp:nvSpPr>
      <dsp:spPr>
        <a:xfrm>
          <a:off x="6914893" y="1357788"/>
          <a:ext cx="1314154" cy="181038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Giovani </a:t>
          </a:r>
          <a:r>
            <a:rPr lang="en-GB" sz="1200" kern="1200" dirty="0" err="1" smtClean="0">
              <a:latin typeface="Comic Sans MS" panose="030F0702030302020204" pitchFamily="66" charset="0"/>
            </a:rPr>
            <a:t>adulti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omic Sans MS" panose="030F0702030302020204" pitchFamily="66" charset="0"/>
            </a:rPr>
            <a:t>21-24 </a:t>
          </a:r>
          <a:r>
            <a:rPr lang="en-GB" sz="1200" kern="1200" dirty="0" err="1" smtClean="0">
              <a:latin typeface="Comic Sans MS" panose="030F0702030302020204" pitchFamily="66" charset="0"/>
            </a:rPr>
            <a:t>anni</a:t>
          </a:r>
          <a:r>
            <a:rPr lang="en-GB" sz="1200" kern="1200" dirty="0" smtClean="0">
              <a:latin typeface="Comic Sans MS" panose="030F0702030302020204" pitchFamily="66" charset="0"/>
            </a:rPr>
            <a:t> </a:t>
          </a:r>
          <a:endParaRPr lang="en-US" sz="1200" kern="1200" dirty="0">
            <a:latin typeface="Comic Sans MS" panose="030F0702030302020204" pitchFamily="66" charset="0"/>
          </a:endParaRPr>
        </a:p>
      </dsp:txBody>
      <dsp:txXfrm>
        <a:off x="6979045" y="1421940"/>
        <a:ext cx="1185850" cy="1682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E8A4-DC60-4FEB-A976-7AA8BF050ED5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4B291-A094-4A82-8DEE-7F612E53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molti anni gli scienziati credevano che il cervello umano fosse pienamente sviluppato durante i primi tre anni di vita. Che da quest'epoca il cervello è stato impostato per la vita.  Tuttavia, negli ultimi 10 anni ci sono nuovi studi (ricerca) che dimostrano che durante l'adolescenza il cervello passa attraverso un periodo di riorganizzazione e maturazione più importanti, quasi significativi come la crescita dopo la nascita. Questa riorganizzazione è chiamata "potatura". La potatura consente una maggiore efficienza dei percorsi neurali e consente una maggiore velocità e affidabilità della trasmissione del segnale. Complessivamente, questo facilita risposte più rapide e una maggiore capacità di coordinare più aree del cervello contemporaneamente</a:t>
            </a:r>
          </a:p>
          <a:p>
            <a:endParaRPr lang="it-IT" dirty="0" smtClean="0"/>
          </a:p>
          <a:p>
            <a:r>
              <a:rPr lang="it-IT" dirty="0" smtClean="0"/>
              <a:t> Le strutture cerebrali che subiscono la maturazione più intensa sono quelle relative alla capacità di regolare le emozioni e quelle coinvolte nelle interazioni sociali. Questo periodo di riorganizzazione pone le basi per il funzionamento degli adulti.  Durante questo periodo di maturazione cerebrale, ci sono diverse parti del cervello che si sviluppano a velocità diverse.  Le aree del cervello responsabili della produzione di emozioni forti si sviluppano presto e vengono attivate da steroidi sessuali rilasciati durante la pubertà  Le aree del cervello che si sviluppano piu tardi sono quelle responsabili della regolazione dell'emozione, della soppressione degli impulsi, della calibrazione del rischio e della ricompensa, e della capacita’ di pianificazione futura,  Ciò significa che in adolescenti si verifica una disallineazione temporanea tra l'insorgenza di emozioni forti, l'impulsività, la ricerca delle sensazioni e lo sviluppo fisico / sessuale e lo sviluppo delle strutture neurali che controllano e regolano forti sentimenti e impulsi e che rinunciano a ricompense immediate a quelle future.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anose="030F0702030302020204" pitchFamily="66" charset="0"/>
              </a:rPr>
              <a:t>un </a:t>
            </a:r>
            <a:r>
              <a:rPr lang="en-GB" dirty="0" err="1" smtClean="0">
                <a:latin typeface="Comic Sans MS" panose="030F0702030302020204" pitchFamily="66" charset="0"/>
              </a:rPr>
              <a:t>terzo</a:t>
            </a:r>
            <a:r>
              <a:rPr lang="en-GB" dirty="0" smtClean="0">
                <a:latin typeface="Comic Sans MS" panose="030F0702030302020204" pitchFamily="66" charset="0"/>
              </a:rPr>
              <a:t> ha </a:t>
            </a:r>
            <a:r>
              <a:rPr lang="en-GB" dirty="0" err="1" smtClean="0">
                <a:latin typeface="Comic Sans MS" panose="030F0702030302020204" pitchFamily="66" charset="0"/>
              </a:rPr>
              <a:t>dichiarato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saper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leggere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scrivere</a:t>
            </a:r>
            <a:r>
              <a:rPr lang="en-GB" dirty="0" smtClean="0">
                <a:latin typeface="Comic Sans MS" panose="030F0702030302020204" pitchFamily="66" charset="0"/>
              </a:rPr>
              <a:t> un </a:t>
            </a:r>
            <a:r>
              <a:rPr lang="en-GB" dirty="0" err="1" smtClean="0">
                <a:latin typeface="Comic Sans MS" panose="030F0702030302020204" pitchFamily="66" charset="0"/>
              </a:rPr>
              <a:t>po</a:t>
            </a:r>
            <a:r>
              <a:rPr lang="en-GB" dirty="0" smtClean="0">
                <a:latin typeface="Comic Sans MS" panose="030F0702030302020204" pitchFamily="66" charset="0"/>
              </a:rPr>
              <a:t>’ e 1 </a:t>
            </a:r>
            <a:r>
              <a:rPr lang="en-GB" dirty="0" err="1" smtClean="0">
                <a:latin typeface="Comic Sans MS" panose="030F0702030302020204" pitchFamily="66" charset="0"/>
              </a:rPr>
              <a:t>su</a:t>
            </a:r>
            <a:r>
              <a:rPr lang="en-GB" dirty="0" smtClean="0">
                <a:latin typeface="Comic Sans MS" panose="030F0702030302020204" pitchFamily="66" charset="0"/>
              </a:rPr>
              <a:t> 10 di </a:t>
            </a:r>
            <a:r>
              <a:rPr lang="en-GB" dirty="0" err="1" smtClean="0">
                <a:latin typeface="Comic Sans MS" panose="030F0702030302020204" pitchFamily="66" charset="0"/>
              </a:rPr>
              <a:t>essere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analfabeta</a:t>
            </a:r>
            <a:r>
              <a:rPr lang="en-GB" dirty="0" smtClean="0">
                <a:latin typeface="Comic Sans MS" panose="030F0702030302020204" pitchFamily="66" charset="0"/>
              </a:rPr>
              <a:t>; 96% </a:t>
            </a:r>
            <a:r>
              <a:rPr lang="en-GB" dirty="0" err="1" smtClean="0">
                <a:latin typeface="Comic Sans MS" panose="030F0702030302020204" pitchFamily="66" charset="0"/>
              </a:rPr>
              <a:t>parla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piu</a:t>
            </a:r>
            <a:r>
              <a:rPr lang="en-GB" dirty="0" smtClean="0">
                <a:latin typeface="Comic Sans MS" panose="030F0702030302020204" pitchFamily="66" charset="0"/>
              </a:rPr>
              <a:t>’ di </a:t>
            </a:r>
            <a:r>
              <a:rPr lang="en-GB" dirty="0" err="1" smtClean="0">
                <a:latin typeface="Comic Sans MS" panose="030F0702030302020204" pitchFamily="66" charset="0"/>
              </a:rPr>
              <a:t>una</a:t>
            </a:r>
            <a:r>
              <a:rPr lang="en-GB" dirty="0" smtClean="0">
                <a:latin typeface="Comic Sans MS" panose="030F0702030302020204" pitchFamily="66" charset="0"/>
              </a:rPr>
              <a:t> lingua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5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r>
              <a:rPr lang="en-US" sz="1200" dirty="0" smtClean="0">
                <a:effectLst/>
              </a:rPr>
              <a:t>Rites of passage: to teach them all the ways of adulthood: including the rules and taboos of the society; moral instruction and social responsibility; and further clarification of his/her mission or calling in life.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B291-A094-4A82-8DEE-7F612E535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Corso di </a:t>
            </a:r>
            <a:r>
              <a:rPr lang="en-GB" sz="2800" b="1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F</a:t>
            </a:r>
            <a:r>
              <a:rPr lang="en-GB" sz="2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ormazione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 Frontline Workers</a:t>
            </a:r>
            <a:b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UNICEF-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Università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Mediterranea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di Reggio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Calabria</a:t>
            </a:r>
            <a:b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L’adolescenza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 le sue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transizioni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nel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contesto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dei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Minori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Stranieri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Non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Accompagnati</a:t>
            </a:r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Sarah Martelli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Esperta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Giovani e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Adolescenti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UNICEF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transizioni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dell’adolescenza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6550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Emotiva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consapevolezza</a:t>
            </a:r>
            <a:r>
              <a:rPr lang="en-GB" dirty="0">
                <a:latin typeface="Comic Sans MS" panose="030F0702030302020204" pitchFamily="66" charset="0"/>
              </a:rPr>
              <a:t> di se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Bisogno</a:t>
            </a:r>
            <a:r>
              <a:rPr lang="en-GB" dirty="0">
                <a:latin typeface="Comic Sans MS" panose="030F0702030302020204" pitchFamily="66" charset="0"/>
              </a:rPr>
              <a:t> di privacy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Indipendenza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emotiva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Espressione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emozioni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forti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sia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verbale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che</a:t>
            </a:r>
            <a:r>
              <a:rPr lang="en-GB" dirty="0">
                <a:latin typeface="Comic Sans MS" panose="030F0702030302020204" pitchFamily="66" charset="0"/>
              </a:rPr>
              <a:t> non-</a:t>
            </a:r>
            <a:r>
              <a:rPr lang="en-GB" dirty="0" err="1">
                <a:latin typeface="Comic Sans MS" panose="030F0702030302020204" pitchFamily="66" charset="0"/>
              </a:rPr>
              <a:t>verbale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fiducia</a:t>
            </a:r>
            <a:r>
              <a:rPr lang="en-GB" dirty="0">
                <a:latin typeface="Comic Sans MS" panose="030F0702030302020204" pitchFamily="66" charset="0"/>
              </a:rPr>
              <a:t> in se </a:t>
            </a:r>
          </a:p>
          <a:p>
            <a:r>
              <a:rPr lang="en-GB" dirty="0">
                <a:latin typeface="Comic Sans MS" panose="030F0702030302020204" pitchFamily="66" charset="0"/>
              </a:rPr>
              <a:t>Maggiore </a:t>
            </a:r>
            <a:r>
              <a:rPr lang="en-GB" dirty="0" err="1" smtClean="0">
                <a:latin typeface="Comic Sans MS" panose="030F0702030302020204" pitchFamily="66" charset="0"/>
              </a:rPr>
              <a:t>enfasi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sicurezza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nelle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amicizie</a:t>
            </a:r>
            <a:r>
              <a:rPr lang="en-GB" dirty="0">
                <a:latin typeface="Comic Sans MS" panose="030F0702030302020204" pitchFamily="66" charset="0"/>
              </a:rPr>
              <a:t> (</a:t>
            </a:r>
            <a:r>
              <a:rPr lang="en-GB" dirty="0" err="1">
                <a:latin typeface="Comic Sans MS" panose="030F0702030302020204" pitchFamily="66" charset="0"/>
              </a:rPr>
              <a:t>lealta</a:t>
            </a:r>
            <a:r>
              <a:rPr lang="en-GB" dirty="0">
                <a:latin typeface="Comic Sans MS" panose="030F0702030302020204" pitchFamily="66" charset="0"/>
              </a:rPr>
              <a:t>’ e </a:t>
            </a:r>
            <a:r>
              <a:rPr lang="en-GB" dirty="0" err="1">
                <a:latin typeface="Comic Sans MS" panose="030F0702030302020204" pitchFamily="66" charset="0"/>
              </a:rPr>
              <a:t>empatia</a:t>
            </a:r>
            <a:r>
              <a:rPr lang="en-GB" dirty="0">
                <a:latin typeface="Comic Sans MS" panose="030F0702030302020204" pitchFamily="66" charset="0"/>
              </a:rPr>
              <a:t>)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Ritorno</a:t>
            </a:r>
            <a:r>
              <a:rPr lang="en-GB" dirty="0">
                <a:latin typeface="Comic Sans MS" panose="030F0702030302020204" pitchFamily="66" charset="0"/>
              </a:rPr>
              <a:t> ad </a:t>
            </a:r>
            <a:r>
              <a:rPr lang="en-GB" dirty="0" err="1">
                <a:latin typeface="Comic Sans MS" panose="030F0702030302020204" pitchFamily="66" charset="0"/>
              </a:rPr>
              <a:t>una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relazione</a:t>
            </a:r>
            <a:r>
              <a:rPr lang="en-GB" dirty="0">
                <a:latin typeface="Comic Sans MS" panose="030F0702030302020204" pitchFamily="66" charset="0"/>
              </a:rPr>
              <a:t> intima con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Inizio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amicizi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intime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sesso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opposto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Emergere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capcita</a:t>
            </a:r>
            <a:r>
              <a:rPr lang="en-GB" dirty="0">
                <a:latin typeface="Comic Sans MS" panose="030F0702030302020204" pitchFamily="66" charset="0"/>
              </a:rPr>
              <a:t>’ di </a:t>
            </a:r>
            <a:r>
              <a:rPr lang="en-GB" dirty="0" err="1">
                <a:latin typeface="Comic Sans MS" panose="030F0702030302020204" pitchFamily="66" charset="0"/>
              </a:rPr>
              <a:t>vedere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propri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come </a:t>
            </a:r>
            <a:r>
              <a:rPr lang="en-GB" dirty="0" err="1">
                <a:latin typeface="Comic Sans MS" panose="030F0702030302020204" pitchFamily="66" charset="0"/>
              </a:rPr>
              <a:t>individui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Sensazione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solitudine</a:t>
            </a:r>
            <a:r>
              <a:rPr lang="en-GB" dirty="0">
                <a:latin typeface="Comic Sans MS" panose="030F0702030302020204" pitchFamily="66" charset="0"/>
              </a:rPr>
              <a:t> da parte di </a:t>
            </a:r>
            <a:r>
              <a:rPr lang="en-GB" dirty="0" err="1">
                <a:latin typeface="Comic Sans MS" panose="030F0702030302020204" pitchFamily="66" charset="0"/>
              </a:rPr>
              <a:t>giovani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senza</a:t>
            </a:r>
            <a:r>
              <a:rPr lang="en-GB" dirty="0">
                <a:latin typeface="Comic Sans MS" panose="030F0702030302020204" pitchFamily="66" charset="0"/>
              </a:rPr>
              <a:t> amici </a:t>
            </a:r>
          </a:p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emozioni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diventano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piu</a:t>
            </a:r>
            <a:r>
              <a:rPr lang="en-GB" dirty="0">
                <a:latin typeface="Comic Sans MS" panose="030F0702030302020204" pitchFamily="66" charset="0"/>
              </a:rPr>
              <a:t>’ </a:t>
            </a:r>
            <a:r>
              <a:rPr lang="en-GB" dirty="0" err="1">
                <a:latin typeface="Comic Sans MS" panose="030F0702030302020204" pitchFamily="66" charset="0"/>
              </a:rPr>
              <a:t>autonome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674433" y="1794889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8384" y="17948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830" y="55847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0830" y="3224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15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transizioni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dell’adolescenza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Sociale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Passaggio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moralita</a:t>
            </a:r>
            <a:r>
              <a:rPr lang="en-GB" dirty="0">
                <a:latin typeface="Comic Sans MS" panose="030F0702030302020204" pitchFamily="66" charset="0"/>
              </a:rPr>
              <a:t>’ pre-</a:t>
            </a:r>
            <a:r>
              <a:rPr lang="en-GB" dirty="0" err="1">
                <a:latin typeface="Comic Sans MS" panose="030F0702030302020204" pitchFamily="66" charset="0"/>
              </a:rPr>
              <a:t>convenzionale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moralita</a:t>
            </a:r>
            <a:r>
              <a:rPr lang="en-GB" dirty="0">
                <a:latin typeface="Comic Sans MS" panose="030F0702030302020204" pitchFamily="66" charset="0"/>
              </a:rPr>
              <a:t>’ </a:t>
            </a:r>
            <a:r>
              <a:rPr lang="en-GB" dirty="0" err="1" smtClean="0">
                <a:latin typeface="Comic Sans MS" panose="030F0702030302020204" pitchFamily="66" charset="0"/>
              </a:rPr>
              <a:t>convenzionale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del tempo </a:t>
            </a:r>
            <a:r>
              <a:rPr lang="en-GB" dirty="0" err="1">
                <a:latin typeface="Comic Sans MS" panose="030F0702030302020204" pitchFamily="66" charset="0"/>
              </a:rPr>
              <a:t>passato</a:t>
            </a:r>
            <a:r>
              <a:rPr lang="en-GB" dirty="0">
                <a:latin typeface="Comic Sans MS" panose="030F0702030302020204" pitchFamily="66" charset="0"/>
              </a:rPr>
              <a:t> in </a:t>
            </a:r>
            <a:r>
              <a:rPr lang="en-GB" dirty="0" err="1">
                <a:latin typeface="Comic Sans MS" panose="030F0702030302020204" pitchFamily="66" charset="0"/>
              </a:rPr>
              <a:t>gruppi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sociali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Diminuzione</a:t>
            </a:r>
            <a:r>
              <a:rPr lang="en-GB" dirty="0">
                <a:latin typeface="Comic Sans MS" panose="030F0702030302020204" pitchFamily="66" charset="0"/>
              </a:rPr>
              <a:t> del tempo </a:t>
            </a:r>
            <a:r>
              <a:rPr lang="en-GB" dirty="0" err="1">
                <a:latin typeface="Comic Sans MS" panose="030F0702030302020204" pitchFamily="66" charset="0"/>
              </a:rPr>
              <a:t>trascorso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conflitti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Forte auto-</a:t>
            </a:r>
            <a:r>
              <a:rPr lang="en-GB" dirty="0" err="1">
                <a:latin typeface="Comic Sans MS" panose="030F0702030302020204" pitchFamily="66" charset="0"/>
              </a:rPr>
              <a:t>consapevolezza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dello</a:t>
            </a:r>
            <a:r>
              <a:rPr lang="en-GB" dirty="0">
                <a:latin typeface="Comic Sans MS" panose="030F0702030302020204" pitchFamily="66" charset="0"/>
              </a:rPr>
              <a:t> stress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Bisogno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maggiore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autonomia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emotiva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dipendenza</a:t>
            </a:r>
            <a:r>
              <a:rPr lang="en-GB" dirty="0">
                <a:latin typeface="Comic Sans MS" panose="030F0702030302020204" pitchFamily="66" charset="0"/>
              </a:rPr>
              <a:t> emotive da amici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dell’intimita</a:t>
            </a:r>
            <a:r>
              <a:rPr lang="en-GB" dirty="0">
                <a:latin typeface="Comic Sans MS" panose="030F0702030302020204" pitchFamily="66" charset="0"/>
              </a:rPr>
              <a:t>’,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lealta</a:t>
            </a:r>
            <a:r>
              <a:rPr lang="en-GB" dirty="0">
                <a:latin typeface="Comic Sans MS" panose="030F0702030302020204" pitchFamily="66" charset="0"/>
              </a:rPr>
              <a:t>’ e </a:t>
            </a:r>
            <a:r>
              <a:rPr lang="en-GB" dirty="0" err="1">
                <a:latin typeface="Comic Sans MS" panose="030F0702030302020204" pitchFamily="66" charset="0"/>
              </a:rPr>
              <a:t>dei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valori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condivisi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gli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amici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Pressioni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raggiungono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l’apice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402933" y="1794889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8384" y="17948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0830" y="55847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830" y="3224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15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Sociale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Aumento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del tempo </a:t>
            </a:r>
            <a:r>
              <a:rPr lang="en-GB" dirty="0" err="1">
                <a:latin typeface="Comic Sans MS" panose="030F0702030302020204" pitchFamily="66" charset="0"/>
              </a:rPr>
              <a:t>passato</a:t>
            </a:r>
            <a:r>
              <a:rPr lang="en-GB" dirty="0">
                <a:latin typeface="Comic Sans MS" panose="030F0702030302020204" pitchFamily="66" charset="0"/>
              </a:rPr>
              <a:t> in </a:t>
            </a:r>
            <a:r>
              <a:rPr lang="en-GB" dirty="0" err="1">
                <a:latin typeface="Comic Sans MS" panose="030F0702030302020204" pitchFamily="66" charset="0"/>
              </a:rPr>
              <a:t>gruppi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sociali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Diminuzione</a:t>
            </a:r>
            <a:r>
              <a:rPr lang="en-GB" dirty="0">
                <a:latin typeface="Comic Sans MS" panose="030F0702030302020204" pitchFamily="66" charset="0"/>
              </a:rPr>
              <a:t> del tempo </a:t>
            </a:r>
            <a:r>
              <a:rPr lang="en-GB" dirty="0" err="1">
                <a:latin typeface="Comic Sans MS" panose="030F0702030302020204" pitchFamily="66" charset="0"/>
              </a:rPr>
              <a:t>trascorso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supervisione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da parte </a:t>
            </a:r>
            <a:r>
              <a:rPr lang="en-GB" dirty="0" err="1">
                <a:latin typeface="Comic Sans MS" panose="030F0702030302020204" pitchFamily="66" charset="0"/>
              </a:rPr>
              <a:t>dei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genitori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Pressioni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pari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diminuiscono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Emergono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privilegi</a:t>
            </a:r>
            <a:r>
              <a:rPr lang="en-GB" dirty="0">
                <a:latin typeface="Comic Sans MS" panose="030F0702030302020204" pitchFamily="66" charset="0"/>
              </a:rPr>
              <a:t> e le </a:t>
            </a:r>
            <a:r>
              <a:rPr lang="en-GB" dirty="0" err="1">
                <a:latin typeface="Comic Sans MS" panose="030F0702030302020204" pitchFamily="66" charset="0"/>
              </a:rPr>
              <a:t>responsabilita</a:t>
            </a:r>
            <a:r>
              <a:rPr lang="en-GB" dirty="0">
                <a:latin typeface="Comic Sans MS" panose="030F0702030302020204" pitchFamily="66" charset="0"/>
              </a:rPr>
              <a:t>’ </a:t>
            </a:r>
            <a:r>
              <a:rPr lang="en-GB" dirty="0" err="1">
                <a:latin typeface="Comic Sans MS" panose="030F0702030302020204" pitchFamily="66" charset="0"/>
              </a:rPr>
              <a:t>legali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inizia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percorso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indipendenza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economica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Godimento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tutti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privilegi</a:t>
            </a:r>
            <a:r>
              <a:rPr lang="en-GB" dirty="0">
                <a:latin typeface="Comic Sans MS" panose="030F0702030302020204" pitchFamily="66" charset="0"/>
              </a:rPr>
              <a:t> e di </a:t>
            </a:r>
            <a:r>
              <a:rPr lang="en-GB" dirty="0" err="1">
                <a:latin typeface="Comic Sans MS" panose="030F0702030302020204" pitchFamily="66" charset="0"/>
              </a:rPr>
              <a:t>tutte</a:t>
            </a:r>
            <a:r>
              <a:rPr lang="en-GB" dirty="0">
                <a:latin typeface="Comic Sans MS" panose="030F0702030302020204" pitchFamily="66" charset="0"/>
              </a:rPr>
              <a:t> le </a:t>
            </a:r>
            <a:r>
              <a:rPr lang="en-GB" dirty="0" err="1">
                <a:latin typeface="Comic Sans MS" panose="030F0702030302020204" pitchFamily="66" charset="0"/>
              </a:rPr>
              <a:t>responsabilita</a:t>
            </a:r>
            <a:r>
              <a:rPr lang="en-GB" dirty="0">
                <a:latin typeface="Comic Sans MS" panose="030F0702030302020204" pitchFamily="66" charset="0"/>
              </a:rPr>
              <a:t>’ </a:t>
            </a:r>
            <a:r>
              <a:rPr lang="en-GB" dirty="0" err="1">
                <a:latin typeface="Comic Sans MS" panose="030F0702030302020204" pitchFamily="66" charset="0"/>
              </a:rPr>
              <a:t>legali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Raggiungimento</a:t>
            </a:r>
            <a:r>
              <a:rPr lang="en-GB" dirty="0">
                <a:latin typeface="Comic Sans MS" panose="030F0702030302020204" pitchFamily="66" charset="0"/>
              </a:rPr>
              <a:t> dell’ </a:t>
            </a:r>
            <a:r>
              <a:rPr lang="en-GB" dirty="0" err="1">
                <a:latin typeface="Comic Sans MS" panose="030F0702030302020204" pitchFamily="66" charset="0"/>
              </a:rPr>
              <a:t>indipendenza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economica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transizioni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dell’adolescenza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468862" y="1790584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6759" y="55804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0526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Funzioni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maturazione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celebrali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6477" y="1553658"/>
            <a:ext cx="3183255" cy="1083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Integrazione dei segnali auditivi, </a:t>
            </a:r>
            <a:r>
              <a:rPr lang="it-IT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visivi </a:t>
            </a: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tattili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04000" y="1589535"/>
            <a:ext cx="2093090" cy="1047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Immatura</a:t>
            </a:r>
            <a:r>
              <a:rPr lang="en-GB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anni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0610" y="5304545"/>
            <a:ext cx="3183255" cy="1176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Intelligenza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coscienza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auto-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consapevolezza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0611" y="2771391"/>
            <a:ext cx="3183255" cy="1108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Maturita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emotiva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0610" y="4044582"/>
            <a:ext cx="3183255" cy="1176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Auto controllo, giudizio, regolamentazione emotiva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1877" y="2771391"/>
            <a:ext cx="2082800" cy="1074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it-IT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Ancora </a:t>
            </a: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fase di sviluppo dopo </a:t>
            </a:r>
            <a:r>
              <a:rPr lang="it-IT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 anni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61877" y="4044647"/>
            <a:ext cx="2082800" cy="1176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Ristrutturata</a:t>
            </a:r>
            <a:r>
              <a:rPr lang="en-GB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eta’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adolescenziale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56732" y="5338911"/>
            <a:ext cx="2082800" cy="11074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Arriva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maturita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a 20 </a:t>
            </a:r>
            <a:r>
              <a:rPr lang="en-GB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anni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classificazione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fasi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sviluppo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adolescenziale</a:t>
            </a:r>
            <a:r>
              <a:rPr lang="en-GB" dirty="0">
                <a:latin typeface="Comic Sans MS" panose="030F0702030302020204" pitchFamily="66" charset="0"/>
              </a:rPr>
              <a:t> (PAHO)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eccezioni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classificazione</a:t>
            </a:r>
            <a:r>
              <a:rPr lang="en-GB" dirty="0" smtClean="0">
                <a:latin typeface="Comic Sans MS" panose="030F0702030302020204" pitchFamily="66" charset="0"/>
              </a:rPr>
              <a:t> per eta’ </a:t>
            </a:r>
            <a:r>
              <a:rPr lang="en-GB" dirty="0" err="1" smtClean="0">
                <a:latin typeface="Comic Sans MS" panose="030F0702030302020204" pitchFamily="66" charset="0"/>
              </a:rPr>
              <a:t>sono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molteplici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dovute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dirty="0" err="1" smtClean="0">
                <a:latin typeface="Comic Sans MS" panose="030F0702030302020204" pitchFamily="66" charset="0"/>
              </a:rPr>
              <a:t>larga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misura</a:t>
            </a:r>
            <a:r>
              <a:rPr lang="en-GB" dirty="0" smtClean="0">
                <a:latin typeface="Comic Sans MS" panose="030F0702030302020204" pitchFamily="66" charset="0"/>
              </a:rPr>
              <a:t> al </a:t>
            </a:r>
            <a:r>
              <a:rPr lang="en-GB" dirty="0" err="1" smtClean="0">
                <a:latin typeface="Comic Sans MS" panose="030F0702030302020204" pitchFamily="66" charset="0"/>
              </a:rPr>
              <a:t>contesto</a:t>
            </a:r>
            <a:r>
              <a:rPr lang="en-GB" dirty="0" smtClean="0">
                <a:latin typeface="Comic Sans MS" panose="030F0702030302020204" pitchFamily="66" charset="0"/>
              </a:rPr>
              <a:t> in cui </a:t>
            </a:r>
            <a:r>
              <a:rPr lang="en-GB" dirty="0" err="1" smtClean="0">
                <a:latin typeface="Comic Sans MS" panose="030F0702030302020204" pitchFamily="66" charset="0"/>
              </a:rPr>
              <a:t>si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trova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l’adolescente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nterazione</a:t>
            </a:r>
            <a:r>
              <a:rPr lang="en-GB" dirty="0" smtClean="0">
                <a:latin typeface="Comic Sans MS" panose="030F0702030302020204" pitchFamily="66" charset="0"/>
              </a:rPr>
              <a:t> con </a:t>
            </a:r>
            <a:r>
              <a:rPr lang="en-GB" dirty="0" err="1" smtClean="0">
                <a:latin typeface="Comic Sans MS" panose="030F0702030302020204" pitchFamily="66" charset="0"/>
              </a:rPr>
              <a:t>pari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famiglia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scuola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vicini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ambiente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lavoro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ricreativi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Fattori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socio-</a:t>
            </a:r>
            <a:r>
              <a:rPr lang="en-GB" dirty="0" err="1">
                <a:latin typeface="Comic Sans MS" panose="030F0702030302020204" pitchFamily="66" charset="0"/>
              </a:rPr>
              <a:t>economici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culturali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ambientali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Contesti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adolescenziali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Un </a:t>
            </a:r>
            <a:r>
              <a:rPr lang="en-GB" dirty="0" err="1" smtClean="0">
                <a:latin typeface="Comic Sans MS" panose="030F0702030302020204" pitchFamily="66" charset="0"/>
              </a:rPr>
              <a:t>adolescente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che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cresce</a:t>
            </a:r>
            <a:r>
              <a:rPr lang="en-GB" dirty="0" smtClean="0">
                <a:latin typeface="Comic Sans MS" panose="030F0702030302020204" pitchFamily="66" charset="0"/>
              </a:rPr>
              <a:t> in un </a:t>
            </a:r>
            <a:r>
              <a:rPr lang="en-GB" dirty="0" err="1" smtClean="0">
                <a:latin typeface="Comic Sans MS" panose="030F0702030302020204" pitchFamily="66" charset="0"/>
              </a:rPr>
              <a:t>contesto</a:t>
            </a:r>
            <a:r>
              <a:rPr lang="en-GB" dirty="0" smtClean="0">
                <a:latin typeface="Comic Sans MS" panose="030F0702030302020204" pitchFamily="66" charset="0"/>
              </a:rPr>
              <a:t> difficile (</a:t>
            </a:r>
            <a:r>
              <a:rPr lang="en-GB" dirty="0" err="1" smtClean="0">
                <a:latin typeface="Comic Sans MS" panose="030F0702030302020204" pitchFamily="66" charset="0"/>
              </a:rPr>
              <a:t>es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estrema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poverta</a:t>
            </a:r>
            <a:r>
              <a:rPr lang="en-GB" dirty="0" smtClean="0">
                <a:latin typeface="Comic Sans MS" panose="030F0702030302020204" pitchFamily="66" charset="0"/>
              </a:rPr>
              <a:t>’, </a:t>
            </a:r>
            <a:r>
              <a:rPr lang="en-GB" dirty="0" err="1" smtClean="0">
                <a:latin typeface="Comic Sans MS" panose="030F0702030302020204" pitchFamily="66" charset="0"/>
              </a:rPr>
              <a:t>violenza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domestica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malattie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perdita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uno</a:t>
            </a:r>
            <a:r>
              <a:rPr lang="en-GB" dirty="0" smtClean="0">
                <a:latin typeface="Comic Sans MS" panose="030F0702030302020204" pitchFamily="66" charset="0"/>
              </a:rPr>
              <a:t> o </a:t>
            </a:r>
            <a:r>
              <a:rPr lang="en-GB" dirty="0" err="1" smtClean="0">
                <a:latin typeface="Comic Sans MS" panose="030F0702030302020204" pitchFamily="66" charset="0"/>
              </a:rPr>
              <a:t>entrambi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genitori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catastrofi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naturali</a:t>
            </a:r>
            <a:r>
              <a:rPr lang="en-GB" dirty="0" smtClean="0">
                <a:latin typeface="Comic Sans MS" panose="030F0702030302020204" pitchFamily="66" charset="0"/>
              </a:rPr>
              <a:t>, guerre, </a:t>
            </a:r>
            <a:r>
              <a:rPr lang="en-GB" dirty="0" err="1" smtClean="0">
                <a:latin typeface="Comic Sans MS" panose="030F0702030302020204" pitchFamily="66" charset="0"/>
              </a:rPr>
              <a:t>persecuzioni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ecc</a:t>
            </a:r>
            <a:r>
              <a:rPr lang="en-GB" dirty="0" smtClean="0">
                <a:latin typeface="Comic Sans MS" panose="030F0702030302020204" pitchFamily="66" charset="0"/>
              </a:rPr>
              <a:t>) </a:t>
            </a:r>
            <a:r>
              <a:rPr lang="en-GB" dirty="0" err="1" smtClean="0">
                <a:latin typeface="Comic Sans MS" panose="030F0702030302020204" pitchFamily="66" charset="0"/>
              </a:rPr>
              <a:t>effettuera</a:t>
            </a:r>
            <a:r>
              <a:rPr lang="en-GB" dirty="0" smtClean="0">
                <a:latin typeface="Comic Sans MS" panose="030F0702030302020204" pitchFamily="66" charset="0"/>
              </a:rPr>
              <a:t>’ la </a:t>
            </a:r>
            <a:r>
              <a:rPr lang="en-GB" dirty="0" err="1" smtClean="0">
                <a:latin typeface="Comic Sans MS" panose="030F0702030302020204" pitchFamily="66" charset="0"/>
              </a:rPr>
              <a:t>transizione</a:t>
            </a:r>
            <a:r>
              <a:rPr lang="en-GB" dirty="0" smtClean="0">
                <a:latin typeface="Comic Sans MS" panose="030F0702030302020204" pitchFamily="66" charset="0"/>
              </a:rPr>
              <a:t> a </a:t>
            </a:r>
            <a:r>
              <a:rPr lang="en-GB" dirty="0" err="1" smtClean="0">
                <a:latin typeface="Comic Sans MS" panose="030F0702030302020204" pitchFamily="66" charset="0"/>
              </a:rPr>
              <a:t>ruoli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comportamenti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adulti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piu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err="1" smtClean="0">
                <a:latin typeface="Comic Sans MS" panose="030F0702030302020204" pitchFamily="66" charset="0"/>
              </a:rPr>
              <a:t>velocemente</a:t>
            </a:r>
            <a:r>
              <a:rPr lang="en-GB" dirty="0" smtClean="0">
                <a:latin typeface="Comic Sans MS" panose="030F0702030302020204" pitchFamily="66" charset="0"/>
              </a:rPr>
              <a:t> o </a:t>
            </a:r>
            <a:r>
              <a:rPr lang="en-GB" dirty="0" err="1" smtClean="0">
                <a:latin typeface="Comic Sans MS" panose="030F0702030302020204" pitchFamily="66" charset="0"/>
              </a:rPr>
              <a:t>piu</a:t>
            </a:r>
            <a:r>
              <a:rPr lang="en-GB" dirty="0" smtClean="0">
                <a:latin typeface="Comic Sans MS" panose="030F0702030302020204" pitchFamily="66" charset="0"/>
              </a:rPr>
              <a:t>’ lentamente.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Contesti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sviluppo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adolescenziali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95316"/>
              </p:ext>
            </p:extLst>
          </p:nvPr>
        </p:nvGraphicFramePr>
        <p:xfrm>
          <a:off x="755576" y="1916832"/>
          <a:ext cx="7344818" cy="4676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58"/>
                <a:gridCol w="1031910"/>
                <a:gridCol w="1031910"/>
                <a:gridCol w="1031910"/>
                <a:gridCol w="1031910"/>
                <a:gridCol w="1031910"/>
                <a:gridCol w="1031910"/>
              </a:tblGrid>
              <a:tr h="1508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della pop. in assoluta poverta’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(2009-2013)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 10-19 anni iscritti alla scuole media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ragazze 10-19 anni  sposate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10-19 anni che ha gia’ avuto un figlio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femmine 0-14 anni mutilazioni genitali femminili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(2004-2015)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% femmine  15-49 anni mutilazioni genitali femminili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(2004-2015)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solidFill>
                      <a:srgbClr val="002060"/>
                    </a:solidFill>
                  </a:tcPr>
                </a:tc>
              </a:tr>
              <a:tr h="1005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Africa occidentale e centrale </a:t>
                      </a:r>
                      <a:r>
                        <a:rPr lang="it-IT" sz="1100" dirty="0" smtClean="0">
                          <a:effectLst/>
                          <a:latin typeface="Comic Sans MS" panose="030F0702030302020204" pitchFamily="66" charset="0"/>
                        </a:rPr>
                        <a:t>(Gambia</a:t>
                      </a: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, Mali, Costa </a:t>
                      </a:r>
                      <a:r>
                        <a:rPr lang="it-IT" sz="1100" dirty="0" smtClean="0">
                          <a:effectLst/>
                          <a:latin typeface="Comic Sans MS" panose="030F0702030302020204" pitchFamily="66" charset="0"/>
                        </a:rPr>
                        <a:t>d’Avorio ecc)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56%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49%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21%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omic Sans MS" panose="030F0702030302020204" pitchFamily="66" charset="0"/>
                        </a:rPr>
                        <a:t>29/100,000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Egitto 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Non disponibile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100%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14%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56/100,000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84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Bangladesh 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omic Sans MS" panose="030F0702030302020204" pitchFamily="66" charset="0"/>
                        </a:rPr>
                        <a:t>44%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76%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34%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83/100,000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 </a:t>
                      </a:r>
                      <a:r>
                        <a:rPr lang="en-GB" sz="1100" dirty="0" err="1">
                          <a:effectLst/>
                          <a:latin typeface="Comic Sans MS" panose="030F0702030302020204" pitchFamily="66" charset="0"/>
                        </a:rPr>
                        <a:t>disponibile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Non disponibile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Eritrea 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 </a:t>
                      </a:r>
                      <a:r>
                        <a:rPr lang="en-GB" sz="1100" dirty="0" err="1">
                          <a:effectLst/>
                          <a:latin typeface="Comic Sans MS" panose="030F0702030302020204" pitchFamily="66" charset="0"/>
                        </a:rPr>
                        <a:t>disponibile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45%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17%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 </a:t>
                      </a:r>
                      <a:r>
                        <a:rPr lang="en-GB" sz="1100" dirty="0" err="1">
                          <a:effectLst/>
                          <a:latin typeface="Comic Sans MS" panose="030F0702030302020204" pitchFamily="66" charset="0"/>
                        </a:rPr>
                        <a:t>disponibile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83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Somalia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</a:rPr>
                        <a:t>Non </a:t>
                      </a:r>
                      <a:r>
                        <a:rPr lang="en-GB" sz="1100" dirty="0" err="1" smtClean="0">
                          <a:effectLst/>
                          <a:latin typeface="Comic Sans MS" panose="030F0702030302020204" pitchFamily="66" charset="0"/>
                        </a:rPr>
                        <a:t>disponibile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 </a:t>
                      </a:r>
                      <a:r>
                        <a:rPr lang="en-GB" sz="1100" dirty="0" err="1">
                          <a:effectLst/>
                          <a:latin typeface="Comic Sans MS" panose="030F0702030302020204" pitchFamily="66" charset="0"/>
                        </a:rPr>
                        <a:t>disponibile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25%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123/100,000</a:t>
                      </a:r>
                      <a:endParaRPr lang="en-US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98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transizioni</a:t>
            </a:r>
            <a:r>
              <a:rPr lang="en-GB" dirty="0">
                <a:latin typeface="Comic Sans MS" panose="030F0702030302020204" pitchFamily="66" charset="0"/>
              </a:rPr>
              <a:t> pre-</a:t>
            </a:r>
            <a:r>
              <a:rPr lang="en-GB" dirty="0" err="1">
                <a:latin typeface="Comic Sans MS" panose="030F0702030302020204" pitchFamily="66" charset="0"/>
              </a:rPr>
              <a:t>partenza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condizioni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strutturali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le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congiunture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Genere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Poverta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Accesso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servizi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Persecuzioni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Guerre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Catastrofi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naturali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Epidemie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pre-</a:t>
            </a:r>
            <a:r>
              <a:rPr lang="en-GB" dirty="0" err="1" smtClean="0">
                <a:latin typeface="Comic Sans MS" panose="030F0702030302020204" pitchFamily="66" charset="0"/>
              </a:rPr>
              <a:t>partenza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norme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sociali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della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amiglia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della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comunita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L’alternanza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scuola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lavoro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err="1" smtClean="0">
                <a:latin typeface="Comic Sans MS" panose="030F0702030302020204" pitchFamily="66" charset="0"/>
              </a:rPr>
              <a:t>rapporti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sessuali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Il </a:t>
            </a:r>
            <a:r>
              <a:rPr lang="en-GB" dirty="0" err="1" smtClean="0">
                <a:latin typeface="Comic Sans MS" panose="030F0702030302020204" pitchFamily="66" charset="0"/>
              </a:rPr>
              <a:t>matrimonio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mutilazione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genitale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femminile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err="1" smtClean="0">
                <a:latin typeface="Comic Sans MS" panose="030F0702030302020204" pitchFamily="66" charset="0"/>
              </a:rPr>
              <a:t>riti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iniziazione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violenza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 casa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adolescenziali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Raramente</a:t>
            </a:r>
            <a:r>
              <a:rPr lang="en-GB" sz="2400" dirty="0">
                <a:latin typeface="Comic Sans MS" panose="030F0702030302020204" pitchFamily="66" charset="0"/>
              </a:rPr>
              <a:t> le </a:t>
            </a:r>
            <a:r>
              <a:rPr lang="en-GB" sz="2400" dirty="0" err="1">
                <a:latin typeface="Comic Sans MS" panose="030F0702030302020204" pitchFamily="66" charset="0"/>
              </a:rPr>
              <a:t>transizioni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avvengono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in </a:t>
            </a:r>
            <a:r>
              <a:rPr lang="en-GB" sz="2400" dirty="0" err="1">
                <a:latin typeface="Comic Sans MS" panose="030F0702030302020204" pitchFamily="66" charset="0"/>
              </a:rPr>
              <a:t>modo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singolo</a:t>
            </a:r>
            <a:r>
              <a:rPr lang="en-GB" sz="2400" dirty="0">
                <a:latin typeface="Comic Sans MS" panose="030F0702030302020204" pitchFamily="66" charset="0"/>
              </a:rPr>
              <a:t> e </a:t>
            </a:r>
            <a:r>
              <a:rPr lang="en-GB" sz="2400" dirty="0" err="1">
                <a:latin typeface="Comic Sans MS" panose="030F0702030302020204" pitchFamily="66" charset="0"/>
              </a:rPr>
              <a:t>lineare</a:t>
            </a:r>
            <a:r>
              <a:rPr lang="en-GB" sz="2400" dirty="0">
                <a:latin typeface="Comic Sans MS" panose="030F0702030302020204" pitchFamily="66" charset="0"/>
              </a:rPr>
              <a:t>.  </a:t>
            </a:r>
            <a:r>
              <a:rPr lang="en-GB" sz="2400" dirty="0" err="1">
                <a:latin typeface="Comic Sans MS" panose="030F0702030302020204" pitchFamily="66" charset="0"/>
              </a:rPr>
              <a:t>Spesso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sono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molteplici</a:t>
            </a:r>
            <a:r>
              <a:rPr lang="en-GB" sz="2400" dirty="0">
                <a:latin typeface="Comic Sans MS" panose="030F0702030302020204" pitchFamily="66" charset="0"/>
              </a:rPr>
              <a:t> e </a:t>
            </a:r>
            <a:r>
              <a:rPr lang="en-GB" sz="2400" dirty="0" err="1">
                <a:latin typeface="Comic Sans MS" panose="030F0702030302020204" pitchFamily="66" charset="0"/>
              </a:rPr>
              <a:t>contradditorie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4228481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minori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giocano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un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ruolo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attivo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nei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percorsi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di vita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che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vivono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non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sono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destinatari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passivi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del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loro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futuro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1117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transizione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demografica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l’adolescenza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Il </a:t>
            </a:r>
            <a:r>
              <a:rPr lang="en-GB" dirty="0" err="1" smtClean="0">
                <a:latin typeface="Comic Sans MS" panose="030F0702030302020204" pitchFamily="66" charset="0"/>
              </a:rPr>
              <a:t>passaggio</a:t>
            </a:r>
            <a:r>
              <a:rPr lang="en-GB" dirty="0" smtClean="0">
                <a:latin typeface="Comic Sans MS" panose="030F0702030302020204" pitchFamily="66" charset="0"/>
              </a:rPr>
              <a:t> da </a:t>
            </a:r>
            <a:r>
              <a:rPr lang="en-GB" dirty="0" err="1" smtClean="0">
                <a:latin typeface="Comic Sans MS" panose="030F0702030302020204" pitchFamily="66" charset="0"/>
              </a:rPr>
              <a:t>tassi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natalita</a:t>
            </a:r>
            <a:r>
              <a:rPr lang="en-GB" dirty="0" smtClean="0">
                <a:latin typeface="Comic Sans MS" panose="030F0702030302020204" pitchFamily="66" charset="0"/>
              </a:rPr>
              <a:t>’ e </a:t>
            </a:r>
            <a:r>
              <a:rPr lang="en-GB" dirty="0" err="1" smtClean="0">
                <a:latin typeface="Comic Sans MS" panose="030F0702030302020204" pitchFamily="66" charset="0"/>
              </a:rPr>
              <a:t>mortalita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err="1" smtClean="0">
                <a:latin typeface="Comic Sans MS" panose="030F0702030302020204" pitchFamily="66" charset="0"/>
              </a:rPr>
              <a:t>elevati</a:t>
            </a:r>
            <a:r>
              <a:rPr lang="en-GB" dirty="0" smtClean="0">
                <a:latin typeface="Comic Sans MS" panose="030F0702030302020204" pitchFamily="66" charset="0"/>
              </a:rPr>
              <a:t> a </a:t>
            </a:r>
            <a:r>
              <a:rPr lang="en-GB" dirty="0" err="1" smtClean="0">
                <a:latin typeface="Comic Sans MS" panose="030F0702030302020204" pitchFamily="66" charset="0"/>
              </a:rPr>
              <a:t>bassi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tassi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fertilita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mortalita</a:t>
            </a:r>
            <a:r>
              <a:rPr lang="en-GB" dirty="0" smtClean="0">
                <a:latin typeface="Comic Sans MS" panose="030F0702030302020204" pitchFamily="66" charset="0"/>
              </a:rPr>
              <a:t>’ e a </a:t>
            </a:r>
            <a:r>
              <a:rPr lang="en-GB" dirty="0" err="1" smtClean="0">
                <a:latin typeface="Comic Sans MS" panose="030F0702030302020204" pitchFamily="66" charset="0"/>
              </a:rPr>
              <a:t>l’aumento</a:t>
            </a:r>
            <a:r>
              <a:rPr lang="en-GB" dirty="0" smtClean="0">
                <a:latin typeface="Comic Sans MS" panose="030F0702030302020204" pitchFamily="66" charset="0"/>
              </a:rPr>
              <a:t> dell’ </a:t>
            </a:r>
            <a:r>
              <a:rPr lang="en-GB" dirty="0" err="1" smtClean="0">
                <a:latin typeface="Comic Sans MS" panose="030F0702030302020204" pitchFamily="66" charset="0"/>
              </a:rPr>
              <a:t>aspettativa</a:t>
            </a:r>
            <a:r>
              <a:rPr lang="en-GB" dirty="0" smtClean="0">
                <a:latin typeface="Comic Sans MS" panose="030F0702030302020204" pitchFamily="66" charset="0"/>
              </a:rPr>
              <a:t> di vita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1.8 </a:t>
            </a:r>
            <a:r>
              <a:rPr lang="en-GB" dirty="0" err="1" smtClean="0">
                <a:latin typeface="Comic Sans MS" panose="030F0702030302020204" pitchFamily="66" charset="0"/>
              </a:rPr>
              <a:t>millioni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adolescenti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oggi</a:t>
            </a:r>
            <a:r>
              <a:rPr lang="en-GB" dirty="0" smtClean="0">
                <a:latin typeface="Comic Sans MS" panose="030F0702030302020204" pitchFamily="66" charset="0"/>
              </a:rPr>
              <a:t> (1/4 </a:t>
            </a:r>
            <a:r>
              <a:rPr lang="en-GB" dirty="0" err="1" smtClean="0">
                <a:latin typeface="Comic Sans MS" panose="030F0702030302020204" pitchFamily="66" charset="0"/>
              </a:rPr>
              <a:t>della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popolazione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mondiale</a:t>
            </a:r>
            <a:r>
              <a:rPr lang="en-GB" dirty="0" smtClean="0">
                <a:latin typeface="Comic Sans MS" panose="030F0702030302020204" pitchFamily="66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diminuzione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dell’eta</a:t>
            </a:r>
            <a:r>
              <a:rPr lang="en-GB" dirty="0" smtClean="0">
                <a:latin typeface="Comic Sans MS" panose="030F0702030302020204" pitchFamily="66" charset="0"/>
              </a:rPr>
              <a:t>’ media di </a:t>
            </a:r>
            <a:r>
              <a:rPr lang="en-GB" dirty="0" err="1" smtClean="0">
                <a:latin typeface="Comic Sans MS" panose="030F0702030302020204" pitchFamily="66" charset="0"/>
              </a:rPr>
              <a:t>inizio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puberta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Comic Sans MS" panose="030F0702030302020204" pitchFamily="66" charset="0"/>
              </a:rPr>
              <a:t>Ritardo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transizione</a:t>
            </a:r>
            <a:r>
              <a:rPr lang="en-GB" dirty="0" smtClean="0">
                <a:latin typeface="Comic Sans MS" panose="030F0702030302020204" pitchFamily="66" charset="0"/>
              </a:rPr>
              <a:t> al </a:t>
            </a:r>
            <a:r>
              <a:rPr lang="en-GB" dirty="0" err="1" smtClean="0">
                <a:latin typeface="Comic Sans MS" panose="030F0702030302020204" pitchFamily="66" charset="0"/>
              </a:rPr>
              <a:t>matrimonio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alla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genitorialita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Comic Sans MS" panose="030F0702030302020204" pitchFamily="66" charset="0"/>
              </a:rPr>
              <a:t>Anticipo</a:t>
            </a:r>
            <a:r>
              <a:rPr lang="en-GB" dirty="0" smtClean="0">
                <a:latin typeface="Comic Sans MS" panose="030F0702030302020204" pitchFamily="66" charset="0"/>
              </a:rPr>
              <a:t> dell’ eta’ </a:t>
            </a:r>
            <a:r>
              <a:rPr lang="en-GB" dirty="0" err="1" smtClean="0">
                <a:latin typeface="Comic Sans MS" panose="030F0702030302020204" pitchFamily="66" charset="0"/>
              </a:rPr>
              <a:t>dei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primi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</a:t>
            </a:r>
            <a:r>
              <a:rPr lang="en-GB" dirty="0" err="1" smtClean="0">
                <a:latin typeface="Comic Sans MS" panose="030F0702030302020204" pitchFamily="66" charset="0"/>
              </a:rPr>
              <a:t>apporti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sessuali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L’adolescenza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come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fase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della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vita e’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oggi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molto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piu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’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lunga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motivazioni</a:t>
            </a:r>
            <a:r>
              <a:rPr lang="en-GB" dirty="0" smtClean="0">
                <a:latin typeface="Comic Sans MS" panose="030F0702030302020204" pitchFamily="66" charset="0"/>
              </a:rPr>
              <a:t> a </a:t>
            </a:r>
            <a:r>
              <a:rPr lang="en-GB" dirty="0" err="1" smtClean="0">
                <a:latin typeface="Comic Sans MS" panose="030F0702030302020204" pitchFamily="66" charset="0"/>
              </a:rPr>
              <a:t>migrare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Comic Sans MS" panose="030F0702030302020204" pitchFamily="66" charset="0"/>
              </a:rPr>
              <a:t>Meno della metà dei minori </a:t>
            </a:r>
            <a:r>
              <a:rPr lang="it-IT" b="1" dirty="0" smtClean="0">
                <a:latin typeface="Comic Sans MS" panose="030F0702030302020204" pitchFamily="66" charset="0"/>
              </a:rPr>
              <a:t>intervistati (46%) </a:t>
            </a:r>
            <a:r>
              <a:rPr lang="it-IT" b="1" dirty="0">
                <a:latin typeface="Comic Sans MS" panose="030F0702030302020204" pitchFamily="66" charset="0"/>
              </a:rPr>
              <a:t>in </a:t>
            </a:r>
            <a:r>
              <a:rPr lang="it-IT" b="1" dirty="0" smtClean="0">
                <a:latin typeface="Comic Sans MS" panose="030F0702030302020204" pitchFamily="66" charset="0"/>
              </a:rPr>
              <a:t>Sicilia </a:t>
            </a:r>
            <a:r>
              <a:rPr lang="it-IT" b="1" dirty="0">
                <a:latin typeface="Comic Sans MS" panose="030F0702030302020204" pitchFamily="66" charset="0"/>
              </a:rPr>
              <a:t>racconta di aver lasciato il paese d’origine con lo scopo di raggiungere l’Europa, Italia inclusa 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75% </a:t>
            </a:r>
            <a:r>
              <a:rPr lang="en-GB" dirty="0" err="1" smtClean="0">
                <a:latin typeface="Comic Sans MS" panose="030F0702030302020204" pitchFamily="66" charset="0"/>
              </a:rPr>
              <a:t>dei</a:t>
            </a:r>
            <a:r>
              <a:rPr lang="en-GB" dirty="0" smtClean="0">
                <a:latin typeface="Comic Sans MS" panose="030F0702030302020204" pitchFamily="66" charset="0"/>
              </a:rPr>
              <a:t> MSNA </a:t>
            </a:r>
            <a:r>
              <a:rPr lang="en-GB" dirty="0" err="1" smtClean="0">
                <a:latin typeface="Comic Sans MS" panose="030F0702030302020204" pitchFamily="66" charset="0"/>
              </a:rPr>
              <a:t>arrivati</a:t>
            </a:r>
            <a:r>
              <a:rPr lang="en-GB" dirty="0" smtClean="0">
                <a:latin typeface="Comic Sans MS" panose="030F0702030302020204" pitchFamily="66" charset="0"/>
              </a:rPr>
              <a:t> in Sicilia </a:t>
            </a:r>
            <a:r>
              <a:rPr lang="en-GB" dirty="0" err="1" smtClean="0">
                <a:latin typeface="Comic Sans MS" panose="030F0702030302020204" pitchFamily="66" charset="0"/>
              </a:rPr>
              <a:t>hanno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deciso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intraprendere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il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viaggio</a:t>
            </a:r>
            <a:r>
              <a:rPr lang="en-GB" dirty="0" smtClean="0">
                <a:latin typeface="Comic Sans MS" panose="030F0702030302020204" pitchFamily="66" charset="0"/>
              </a:rPr>
              <a:t> da soli e </a:t>
            </a:r>
            <a:r>
              <a:rPr lang="en-GB" b="1" dirty="0" smtClean="0">
                <a:latin typeface="Comic Sans MS" panose="030F0702030302020204" pitchFamily="66" charset="0"/>
              </a:rPr>
              <a:t>non </a:t>
            </a:r>
            <a:r>
              <a:rPr lang="en-GB" b="1" dirty="0" err="1" smtClean="0">
                <a:latin typeface="Comic Sans MS" panose="030F0702030302020204" pitchFamily="66" charset="0"/>
              </a:rPr>
              <a:t>hanno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informato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i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genitori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2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motivazioni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migrare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31% ha </a:t>
            </a:r>
            <a:r>
              <a:rPr lang="en-GB" dirty="0" err="1">
                <a:latin typeface="Comic Sans MS" panose="030F0702030302020204" pitchFamily="66" charset="0"/>
              </a:rPr>
              <a:t>deciso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partire</a:t>
            </a:r>
            <a:r>
              <a:rPr lang="en-GB" dirty="0">
                <a:latin typeface="Comic Sans MS" panose="030F0702030302020204" pitchFamily="66" charset="0"/>
              </a:rPr>
              <a:t> a causa di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problemi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famigliari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o </a:t>
            </a:r>
            <a:r>
              <a:rPr lang="en-GB" dirty="0" err="1">
                <a:latin typeface="Comic Sans MS" panose="030F0702030302020204" pitchFamily="66" charset="0"/>
              </a:rPr>
              <a:t>violenza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domestica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38% ha </a:t>
            </a:r>
            <a:r>
              <a:rPr lang="en-GB" dirty="0" err="1">
                <a:latin typeface="Comic Sans MS" panose="030F0702030302020204" pitchFamily="66" charset="0"/>
              </a:rPr>
              <a:t>deciso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emigrare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raggiungere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l’Europa</a:t>
            </a:r>
            <a:r>
              <a:rPr lang="en-GB" dirty="0">
                <a:latin typeface="Comic Sans MS" panose="030F0702030302020204" pitchFamily="66" charset="0"/>
              </a:rPr>
              <a:t> per </a:t>
            </a:r>
            <a:r>
              <a:rPr lang="en-GB" dirty="0" err="1">
                <a:latin typeface="Comic Sans MS" panose="030F0702030302020204" pitchFamily="66" charset="0"/>
              </a:rPr>
              <a:t>continuare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studi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it-IT" dirty="0">
                <a:latin typeface="Comic Sans MS" panose="030F0702030302020204" pitchFamily="66" charset="0"/>
              </a:rPr>
              <a:t>18 % ha deciso di emigrare e raggiungere l’Europa per ritrovare </a:t>
            </a: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rispetto ai diritti </a:t>
            </a:r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umani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La storia di Numu 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durante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il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viaggio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Il tempo </a:t>
            </a:r>
            <a:r>
              <a:rPr lang="en-GB" dirty="0" err="1">
                <a:latin typeface="Comic Sans MS" panose="030F0702030302020204" pitchFamily="66" charset="0"/>
              </a:rPr>
              <a:t>medio</a:t>
            </a:r>
            <a:r>
              <a:rPr lang="en-GB" dirty="0">
                <a:latin typeface="Comic Sans MS" panose="030F0702030302020204" pitchFamily="66" charset="0"/>
              </a:rPr>
              <a:t> del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viaggio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dalla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partenza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all’arrivo</a:t>
            </a:r>
            <a:r>
              <a:rPr lang="en-GB" dirty="0">
                <a:latin typeface="Comic Sans MS" panose="030F0702030302020204" pitchFamily="66" charset="0"/>
              </a:rPr>
              <a:t> in Italia e’ di 1 anno e 2 </a:t>
            </a:r>
            <a:r>
              <a:rPr lang="en-GB" dirty="0" err="1">
                <a:latin typeface="Comic Sans MS" panose="030F0702030302020204" pitchFamily="66" charset="0"/>
              </a:rPr>
              <a:t>mesi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maggior</a:t>
            </a:r>
            <a:r>
              <a:rPr lang="en-GB" dirty="0">
                <a:latin typeface="Comic Sans MS" panose="030F0702030302020204" pitchFamily="66" charset="0"/>
              </a:rPr>
              <a:t> parte di </a:t>
            </a:r>
            <a:r>
              <a:rPr lang="en-GB" dirty="0" err="1">
                <a:latin typeface="Comic Sans MS" panose="030F0702030302020204" pitchFamily="66" charset="0"/>
              </a:rPr>
              <a:t>loro</a:t>
            </a:r>
            <a:r>
              <a:rPr lang="en-GB" dirty="0">
                <a:latin typeface="Comic Sans MS" panose="030F0702030302020204" pitchFamily="66" charset="0"/>
              </a:rPr>
              <a:t> ha </a:t>
            </a:r>
            <a:r>
              <a:rPr lang="en-GB" dirty="0" err="1">
                <a:latin typeface="Comic Sans MS" panose="030F0702030302020204" pitchFamily="66" charset="0"/>
              </a:rPr>
              <a:t>dovuto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lavorare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lungo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viaggio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ed</a:t>
            </a:r>
            <a:r>
              <a:rPr lang="en-GB" dirty="0">
                <a:latin typeface="Comic Sans MS" panose="030F0702030302020204" pitchFamily="66" charset="0"/>
              </a:rPr>
              <a:t> e ‘ </a:t>
            </a:r>
            <a:r>
              <a:rPr lang="en-GB" dirty="0" err="1">
                <a:latin typeface="Comic Sans MS" panose="030F0702030302020204" pitchFamily="66" charset="0"/>
              </a:rPr>
              <a:t>stata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sottoposta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sfruttamento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violenze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abusi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Libia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e’ </a:t>
            </a:r>
            <a:r>
              <a:rPr lang="en-GB" dirty="0" err="1" smtClean="0">
                <a:latin typeface="Comic Sans MS" panose="030F0702030302020204" pitchFamily="66" charset="0"/>
              </a:rPr>
              <a:t>ricordata</a:t>
            </a:r>
            <a:r>
              <a:rPr lang="en-GB" dirty="0" smtClean="0">
                <a:latin typeface="Comic Sans MS" panose="030F0702030302020204" pitchFamily="66" charset="0"/>
              </a:rPr>
              <a:t> come la </a:t>
            </a:r>
            <a:r>
              <a:rPr lang="en-GB" dirty="0" err="1" smtClean="0">
                <a:latin typeface="Comic Sans MS" panose="030F0702030302020204" pitchFamily="66" charset="0"/>
              </a:rPr>
              <a:t>fase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piu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err="1" smtClean="0">
                <a:latin typeface="Comic Sans MS" panose="030F0702030302020204" pitchFamily="66" charset="0"/>
              </a:rPr>
              <a:t>traumatica</a:t>
            </a:r>
            <a:r>
              <a:rPr lang="en-GB" dirty="0" smtClean="0">
                <a:latin typeface="Comic Sans MS" panose="030F0702030302020204" pitchFamily="66" charset="0"/>
              </a:rPr>
              <a:t> del </a:t>
            </a:r>
            <a:r>
              <a:rPr lang="en-GB" dirty="0" err="1" smtClean="0">
                <a:latin typeface="Comic Sans MS" panose="030F0702030302020204" pitchFamily="66" charset="0"/>
              </a:rPr>
              <a:t>viaggio</a:t>
            </a:r>
            <a:r>
              <a:rPr lang="en-GB" dirty="0" smtClean="0">
                <a:latin typeface="Comic Sans MS" panose="030F0702030302020204" pitchFamily="66" charset="0"/>
              </a:rPr>
              <a:t>: 47</a:t>
            </a:r>
            <a:r>
              <a:rPr lang="en-GB" dirty="0">
                <a:latin typeface="Comic Sans MS" panose="030F0702030302020204" pitchFamily="66" charset="0"/>
              </a:rPr>
              <a:t>% e’ </a:t>
            </a:r>
            <a:r>
              <a:rPr lang="en-GB" dirty="0" err="1">
                <a:latin typeface="Comic Sans MS" panose="030F0702030302020204" pitchFamily="66" charset="0"/>
              </a:rPr>
              <a:t>stato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rapito</a:t>
            </a:r>
            <a:r>
              <a:rPr lang="en-GB" dirty="0">
                <a:latin typeface="Comic Sans MS" panose="030F0702030302020204" pitchFamily="66" charset="0"/>
              </a:rPr>
              <a:t>; 23% e’ </a:t>
            </a:r>
            <a:r>
              <a:rPr lang="en-GB" dirty="0" err="1">
                <a:latin typeface="Comic Sans MS" panose="030F0702030302020204" pitchFamily="66" charset="0"/>
              </a:rPr>
              <a:t>stato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messo</a:t>
            </a:r>
            <a:r>
              <a:rPr lang="en-GB" dirty="0">
                <a:latin typeface="Comic Sans MS" panose="030F0702030302020204" pitchFamily="66" charset="0"/>
              </a:rPr>
              <a:t> in </a:t>
            </a:r>
            <a:r>
              <a:rPr lang="en-GB" dirty="0" err="1">
                <a:latin typeface="Comic Sans MS" panose="030F0702030302020204" pitchFamily="66" charset="0"/>
              </a:rPr>
              <a:t>prigione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storia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Ibrahima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Fonte: REACH </a:t>
            </a:r>
            <a:r>
              <a:rPr lang="en-GB" sz="1400" dirty="0" err="1" smtClean="0">
                <a:latin typeface="Comic Sans MS" panose="030F0702030302020204" pitchFamily="66" charset="0"/>
              </a:rPr>
              <a:t>Minori</a:t>
            </a:r>
            <a:r>
              <a:rPr lang="en-GB" sz="1400" dirty="0" smtClean="0">
                <a:latin typeface="Comic Sans MS" panose="030F0702030302020204" pitchFamily="66" charset="0"/>
              </a:rPr>
              <a:t> in </a:t>
            </a:r>
            <a:r>
              <a:rPr lang="en-GB" sz="1400" dirty="0" err="1" smtClean="0">
                <a:latin typeface="Comic Sans MS" panose="030F0702030302020204" pitchFamily="66" charset="0"/>
              </a:rPr>
              <a:t>transito</a:t>
            </a:r>
            <a:r>
              <a:rPr lang="en-GB" sz="1400" dirty="0" smtClean="0">
                <a:latin typeface="Comic Sans MS" panose="030F0702030302020204" pitchFamily="66" charset="0"/>
              </a:rPr>
              <a:t> in Italia e </a:t>
            </a:r>
            <a:r>
              <a:rPr lang="en-GB" sz="1400" dirty="0" err="1" smtClean="0">
                <a:latin typeface="Comic Sans MS" panose="030F0702030302020204" pitchFamily="66" charset="0"/>
              </a:rPr>
              <a:t>Grecia</a:t>
            </a:r>
            <a:r>
              <a:rPr lang="en-GB" sz="1400" dirty="0" smtClean="0">
                <a:latin typeface="Comic Sans MS" panose="030F0702030302020204" pitchFamily="66" charset="0"/>
              </a:rPr>
              <a:t> , </a:t>
            </a:r>
            <a:r>
              <a:rPr lang="en-GB" sz="1400" dirty="0" err="1" smtClean="0">
                <a:latin typeface="Comic Sans MS" panose="030F0702030302020204" pitchFamily="66" charset="0"/>
              </a:rPr>
              <a:t>giugno</a:t>
            </a:r>
            <a:r>
              <a:rPr lang="en-GB" sz="1400" dirty="0" smtClean="0">
                <a:latin typeface="Comic Sans MS" panose="030F0702030302020204" pitchFamily="66" charset="0"/>
              </a:rPr>
              <a:t> 2017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Impatto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abusi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violenze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sullo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sviluppo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celebrale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0462"/>
            <a:ext cx="403066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38399"/>
            <a:ext cx="3932238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988840"/>
            <a:ext cx="78405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CERVELLO DI UN BAMBINO SANO	   	</a:t>
            </a:r>
            <a:r>
              <a:rPr lang="en-US" alt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CERVELLO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 BAMBINO CHE HA </a:t>
            </a:r>
            <a:endParaRPr lang="en-US" alt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SUBITO VIOLENZE/ABUSI</a:t>
            </a:r>
            <a:endParaRPr lang="en-US" alt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transizione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all’arrivo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perdita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famiglia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dirty="0" err="1" smtClean="0">
                <a:latin typeface="Comic Sans MS" panose="030F0702030302020204" pitchFamily="66" charset="0"/>
              </a:rPr>
              <a:t>dei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riferimenti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morali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sociali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passati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Traumi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dovuti</a:t>
            </a:r>
            <a:r>
              <a:rPr lang="en-GB" dirty="0" smtClean="0">
                <a:latin typeface="Comic Sans MS" panose="030F0702030302020204" pitchFamily="66" charset="0"/>
              </a:rPr>
              <a:t> a </a:t>
            </a:r>
            <a:r>
              <a:rPr lang="en-GB" dirty="0" err="1" smtClean="0">
                <a:latin typeface="Comic Sans MS" panose="030F0702030302020204" pitchFamily="66" charset="0"/>
              </a:rPr>
              <a:t>violenze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sfruttamenti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subiti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durante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il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viaggio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Senso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isolamento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estraneita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Mancato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riconoscimento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dello</a:t>
            </a:r>
            <a:r>
              <a:rPr lang="en-GB" dirty="0" smtClean="0">
                <a:latin typeface="Comic Sans MS" panose="030F0702030302020204" pitchFamily="66" charset="0"/>
              </a:rPr>
              <a:t> status </a:t>
            </a:r>
            <a:r>
              <a:rPr lang="en-GB" dirty="0" err="1" smtClean="0">
                <a:latin typeface="Comic Sans MS" panose="030F0702030302020204" pitchFamily="66" charset="0"/>
              </a:rPr>
              <a:t>legale</a:t>
            </a:r>
            <a:r>
              <a:rPr lang="en-GB" dirty="0" smtClean="0">
                <a:latin typeface="Comic Sans MS" panose="030F0702030302020204" pitchFamily="66" charset="0"/>
              </a:rPr>
              <a:t> porta a </a:t>
            </a:r>
            <a:r>
              <a:rPr lang="en-GB" dirty="0" err="1" smtClean="0">
                <a:latin typeface="Comic Sans MS" panose="030F0702030302020204" pitchFamily="66" charset="0"/>
              </a:rPr>
              <a:t>ansia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depressione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perdita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fiducia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frustrazione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storia</a:t>
            </a:r>
            <a:r>
              <a:rPr lang="en-GB" dirty="0" smtClean="0">
                <a:latin typeface="Comic Sans MS" panose="030F0702030302020204" pitchFamily="66" charset="0"/>
              </a:rPr>
              <a:t> di Fatima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transizione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all’arrivo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Il </a:t>
            </a:r>
            <a:r>
              <a:rPr lang="en-GB" dirty="0" err="1">
                <a:latin typeface="Comic Sans MS" panose="030F0702030302020204" pitchFamily="66" charset="0"/>
              </a:rPr>
              <a:t>ritorno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scuola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L’acquisizione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nuove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competenze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L’ </a:t>
            </a:r>
            <a:r>
              <a:rPr lang="en-GB" dirty="0" err="1">
                <a:latin typeface="Comic Sans MS" panose="030F0702030302020204" pitchFamily="66" charset="0"/>
              </a:rPr>
              <a:t>inizio</a:t>
            </a:r>
            <a:r>
              <a:rPr lang="en-GB" dirty="0">
                <a:latin typeface="Comic Sans MS" panose="030F0702030302020204" pitchFamily="66" charset="0"/>
              </a:rPr>
              <a:t> di un </a:t>
            </a:r>
            <a:r>
              <a:rPr lang="en-GB" dirty="0" err="1">
                <a:latin typeface="Comic Sans MS" panose="030F0702030302020204" pitchFamily="66" charset="0"/>
              </a:rPr>
              <a:t>processo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socializzazione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diverso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scoperta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una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cultura</a:t>
            </a:r>
            <a:r>
              <a:rPr lang="en-GB" dirty="0" smtClean="0">
                <a:latin typeface="Comic Sans MS" panose="030F0702030302020204" pitchFamily="66" charset="0"/>
              </a:rPr>
              <a:t>/culture </a:t>
            </a:r>
            <a:r>
              <a:rPr lang="en-GB" dirty="0" err="1" smtClean="0">
                <a:latin typeface="Comic Sans MS" panose="030F0702030302020204" pitchFamily="66" charset="0"/>
              </a:rPr>
              <a:t>nuova</a:t>
            </a:r>
            <a:r>
              <a:rPr lang="en-GB" dirty="0" smtClean="0">
                <a:latin typeface="Comic Sans MS" panose="030F0702030302020204" pitchFamily="66" charset="0"/>
              </a:rPr>
              <a:t>/e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Il </a:t>
            </a:r>
            <a:r>
              <a:rPr lang="en-GB" dirty="0" err="1" smtClean="0">
                <a:latin typeface="Comic Sans MS" panose="030F0702030302020204" pitchFamily="66" charset="0"/>
              </a:rPr>
              <a:t>proseguimento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degli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studi</a:t>
            </a:r>
            <a:r>
              <a:rPr lang="en-GB" dirty="0" smtClean="0">
                <a:latin typeface="Comic Sans MS" panose="030F0702030302020204" pitchFamily="66" charset="0"/>
              </a:rPr>
              <a:t> e la </a:t>
            </a:r>
            <a:r>
              <a:rPr lang="en-GB" dirty="0" err="1" smtClean="0">
                <a:latin typeface="Comic Sans MS" panose="030F0702030302020204" pitchFamily="66" charset="0"/>
              </a:rPr>
              <a:t>ricerca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lavoro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formazione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una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nuova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identita</a:t>
            </a:r>
            <a:r>
              <a:rPr lang="en-GB" dirty="0" smtClean="0">
                <a:latin typeface="Comic Sans MS" panose="030F0702030302020204" pitchFamily="66" charset="0"/>
              </a:rPr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Il </a:t>
            </a:r>
            <a:r>
              <a:rPr lang="en-GB" dirty="0" err="1">
                <a:latin typeface="Comic Sans MS" panose="030F0702030302020204" pitchFamily="66" charset="0"/>
              </a:rPr>
              <a:t>proseguimento</a:t>
            </a:r>
            <a:r>
              <a:rPr lang="en-GB" dirty="0">
                <a:latin typeface="Comic Sans MS" panose="030F0702030302020204" pitchFamily="66" charset="0"/>
              </a:rPr>
              <a:t> del </a:t>
            </a:r>
            <a:r>
              <a:rPr lang="en-GB" dirty="0" err="1">
                <a:latin typeface="Comic Sans MS" panose="030F0702030302020204" pitchFamily="66" charset="0"/>
              </a:rPr>
              <a:t>proprio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progetto</a:t>
            </a:r>
            <a:r>
              <a:rPr lang="en-GB" dirty="0">
                <a:latin typeface="Comic Sans MS" panose="030F0702030302020204" pitchFamily="66" charset="0"/>
              </a:rPr>
              <a:t> di vita. 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latin typeface="Comic Sans MS" panose="030F0702030302020204" pitchFamily="66" charset="0"/>
              </a:rPr>
              <a:t>«È </a:t>
            </a:r>
            <a:r>
              <a:rPr lang="it-IT" dirty="0">
                <a:latin typeface="Comic Sans MS" panose="030F0702030302020204" pitchFamily="66" charset="0"/>
              </a:rPr>
              <a:t>importante per noi ricevere assistenza, ma dobbiamo anche fare la nostra parte </a:t>
            </a:r>
            <a:r>
              <a:rPr lang="it-IT" dirty="0" smtClean="0">
                <a:latin typeface="Comic Sans MS" panose="030F0702030302020204" pitchFamily="66" charset="0"/>
              </a:rPr>
              <a:t>–  </a:t>
            </a:r>
            <a:r>
              <a:rPr lang="it-IT" dirty="0">
                <a:latin typeface="Comic Sans MS" panose="030F0702030302020204" pitchFamily="66" charset="0"/>
              </a:rPr>
              <a:t>siamo principalmente responsabili della nostra vita e del nostro futuro - dobbiamo riconoscere questa responsabilità </a:t>
            </a:r>
            <a:r>
              <a:rPr lang="it-IT" dirty="0" smtClean="0">
                <a:latin typeface="Comic Sans MS" panose="030F0702030302020204" pitchFamily="66" charset="0"/>
              </a:rPr>
              <a:t>personale»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Comic Sans MS" panose="030F0702030302020204" pitchFamily="66" charset="0"/>
              </a:rPr>
              <a:t>(Ibrahima, MSNA, Palermo, 22 settembre 2017)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fasi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sviluppo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dirty="0" err="1" smtClean="0">
                <a:latin typeface="Comic Sans MS" panose="030F0702030302020204" pitchFamily="66" charset="0"/>
              </a:rPr>
              <a:t>adolescenza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Un </a:t>
            </a:r>
            <a:r>
              <a:rPr lang="en-GB" dirty="0" err="1" smtClean="0">
                <a:latin typeface="Comic Sans MS" panose="030F0702030302020204" pitchFamily="66" charset="0"/>
              </a:rPr>
              <a:t>periodo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profonde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trasformazioni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biologiche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cognitive,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sociali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economiche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Une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serie</a:t>
            </a:r>
            <a:r>
              <a:rPr lang="en-US" dirty="0" smtClean="0">
                <a:latin typeface="Comic Sans MS" panose="030F0702030302020204" pitchFamily="66" charset="0"/>
              </a:rPr>
              <a:t> di </a:t>
            </a:r>
            <a:r>
              <a:rPr lang="en-US" dirty="0" err="1" smtClean="0">
                <a:latin typeface="Comic Sans MS" panose="030F0702030302020204" pitchFamily="66" charset="0"/>
              </a:rPr>
              <a:t>fasi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piuttosto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che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una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fase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omogenea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Adolescenza</a:t>
            </a:r>
            <a:r>
              <a:rPr lang="en-GB" dirty="0" smtClean="0">
                <a:latin typeface="Comic Sans MS" panose="030F0702030302020204" pitchFamily="66" charset="0"/>
              </a:rPr>
              <a:t>: 10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 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Gioventu</a:t>
            </a:r>
            <a:r>
              <a:rPr lang="en-GB" dirty="0" smtClean="0">
                <a:latin typeface="Comic Sans MS" panose="030F0702030302020204" pitchFamily="66" charset="0"/>
              </a:rPr>
              <a:t> : 10-24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pietre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miliari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sviluppo</a:t>
            </a:r>
            <a:r>
              <a:rPr lang="en-GB" dirty="0" smtClean="0">
                <a:latin typeface="Comic Sans MS" panose="030F0702030302020204" pitchFamily="66" charset="0"/>
              </a:rPr>
              <a:t> in eta’ </a:t>
            </a:r>
            <a:r>
              <a:rPr lang="en-GB" dirty="0" err="1" smtClean="0">
                <a:latin typeface="Comic Sans MS" panose="030F0702030302020204" pitchFamily="66" charset="0"/>
              </a:rPr>
              <a:t>adolescenziale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99169"/>
              </p:ext>
            </p:extLst>
          </p:nvPr>
        </p:nvGraphicFramePr>
        <p:xfrm>
          <a:off x="627351" y="3344495"/>
          <a:ext cx="82296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551779"/>
              </p:ext>
            </p:extLst>
          </p:nvPr>
        </p:nvGraphicFramePr>
        <p:xfrm>
          <a:off x="609600" y="1752601"/>
          <a:ext cx="82296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382016"/>
              </p:ext>
            </p:extLst>
          </p:nvPr>
        </p:nvGraphicFramePr>
        <p:xfrm>
          <a:off x="596782" y="5085184"/>
          <a:ext cx="82296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29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La </a:t>
            </a:r>
            <a:r>
              <a:rPr lang="en-GB" dirty="0" err="1" smtClean="0">
                <a:latin typeface="Comic Sans MS" panose="030F0702030302020204" pitchFamily="66" charset="0"/>
              </a:rPr>
              <a:t>classificazione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fasi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sviluppo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adolescenziale</a:t>
            </a:r>
            <a:r>
              <a:rPr lang="en-GB" dirty="0" smtClean="0">
                <a:latin typeface="Comic Sans MS" panose="030F0702030302020204" pitchFamily="66" charset="0"/>
              </a:rPr>
              <a:t> (PAHO)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30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5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Funzioni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maturazione</a:t>
            </a:r>
            <a:r>
              <a:rPr lang="en-GB" dirty="0" smtClean="0">
                <a:latin typeface="Comic Sans MS" panose="030F0702030302020204" pitchFamily="66" charset="0"/>
              </a:rPr>
              <a:t> del </a:t>
            </a:r>
            <a:r>
              <a:rPr lang="en-GB" dirty="0" err="1" smtClean="0">
                <a:latin typeface="Comic Sans MS" panose="030F0702030302020204" pitchFamily="66" charset="0"/>
              </a:rPr>
              <a:t>cervello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556792"/>
            <a:ext cx="53755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dell’adolescenza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Biologica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Acquisizione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caratteristiche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sessuali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secondarie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Crescita</a:t>
            </a:r>
            <a:r>
              <a:rPr lang="en-GB" dirty="0" smtClean="0">
                <a:latin typeface="Comic Sans MS" panose="030F0702030302020204" pitchFamily="66" charset="0"/>
              </a:rPr>
              <a:t> del </a:t>
            </a:r>
            <a:r>
              <a:rPr lang="en-GB" dirty="0" err="1" smtClean="0">
                <a:latin typeface="Comic Sans MS" panose="030F0702030302020204" pitchFamily="66" charset="0"/>
              </a:rPr>
              <a:t>corpo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Ricerca</a:t>
            </a:r>
            <a:r>
              <a:rPr lang="en-GB" dirty="0" smtClean="0"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latin typeface="Comic Sans MS" panose="030F0702030302020204" pitchFamily="66" charset="0"/>
              </a:rPr>
              <a:t>sensazioni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Mestruazioni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iaculazione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Diminuzione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ricerca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sensazioni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596336" y="1810953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1787" y="18109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4233" y="56008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3860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3860" y="4569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15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Cognitiva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Sviluppo</a:t>
            </a:r>
            <a:r>
              <a:rPr lang="en-GB" dirty="0">
                <a:latin typeface="Comic Sans MS" panose="030F0702030302020204" pitchFamily="66" charset="0"/>
              </a:rPr>
              <a:t> del </a:t>
            </a:r>
            <a:r>
              <a:rPr lang="en-GB" dirty="0" err="1">
                <a:latin typeface="Comic Sans MS" panose="030F0702030302020204" pitchFamily="66" charset="0"/>
              </a:rPr>
              <a:t>ragionamento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logico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Ricerca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nuove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informazioni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Sviluppo</a:t>
            </a:r>
            <a:r>
              <a:rPr lang="en-GB" dirty="0">
                <a:latin typeface="Comic Sans MS" panose="030F0702030302020204" pitchFamily="66" charset="0"/>
              </a:rPr>
              <a:t> del lobo </a:t>
            </a:r>
            <a:r>
              <a:rPr lang="en-GB" dirty="0" err="1">
                <a:latin typeface="Comic Sans MS" panose="030F0702030302020204" pitchFamily="66" charset="0"/>
              </a:rPr>
              <a:t>prefrontale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delle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funzioni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esecutive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Aumento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capacita</a:t>
            </a:r>
            <a:r>
              <a:rPr lang="en-GB" dirty="0">
                <a:latin typeface="Comic Sans MS" panose="030F0702030302020204" pitchFamily="66" charset="0"/>
              </a:rPr>
              <a:t>’ di </a:t>
            </a:r>
            <a:r>
              <a:rPr lang="en-GB" dirty="0" err="1">
                <a:latin typeface="Comic Sans MS" panose="030F0702030302020204" pitchFamily="66" charset="0"/>
              </a:rPr>
              <a:t>risoluzione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problemi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pianificazione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capacita</a:t>
            </a:r>
            <a:r>
              <a:rPr lang="en-GB" dirty="0">
                <a:latin typeface="Comic Sans MS" panose="030F0702030302020204" pitchFamily="66" charset="0"/>
              </a:rPr>
              <a:t>’ di </a:t>
            </a:r>
            <a:r>
              <a:rPr lang="en-GB" dirty="0" err="1">
                <a:latin typeface="Comic Sans MS" panose="030F0702030302020204" pitchFamily="66" charset="0"/>
              </a:rPr>
              <a:t>controllare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impulsi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596336" y="1810953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1787" y="18109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4233" y="56008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24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9779" y="466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4233" y="267408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15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 </a:t>
            </a:r>
            <a:r>
              <a:rPr lang="en-GB" dirty="0" err="1" smtClean="0">
                <a:latin typeface="Comic Sans MS" panose="030F0702030302020204" pitchFamily="66" charset="0"/>
              </a:rPr>
              <a:t>transizioni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dell’adolescenza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 </a:t>
            </a:r>
            <a:r>
              <a:rPr lang="en-GB" dirty="0" err="1">
                <a:latin typeface="Comic Sans MS" panose="030F0702030302020204" pitchFamily="66" charset="0"/>
              </a:rPr>
              <a:t>transizioni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dell’adolescenza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4573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Sessuale</a:t>
            </a:r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Scoperta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delle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differenze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tra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maschi</a:t>
            </a:r>
            <a:r>
              <a:rPr lang="en-GB" dirty="0" smtClean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femmine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Sviluppo</a:t>
            </a:r>
            <a:r>
              <a:rPr lang="en-GB" dirty="0">
                <a:latin typeface="Comic Sans MS" panose="030F0702030302020204" pitchFamily="66" charset="0"/>
              </a:rPr>
              <a:t> di </a:t>
            </a:r>
            <a:r>
              <a:rPr lang="en-GB" dirty="0" err="1">
                <a:latin typeface="Comic Sans MS" panose="030F0702030302020204" pitchFamily="66" charset="0"/>
              </a:rPr>
              <a:t>orientamenti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sessuali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preferenze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 smtClean="0">
                <a:latin typeface="Comic Sans MS" panose="030F0702030302020204" pitchFamily="66" charset="0"/>
              </a:rPr>
              <a:t>esplorazioni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Inizio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delle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relazioni</a:t>
            </a:r>
            <a:r>
              <a:rPr lang="en-GB" dirty="0">
                <a:latin typeface="Comic Sans MS" panose="030F0702030302020204" pitchFamily="66" charset="0"/>
              </a:rPr>
              <a:t> e </a:t>
            </a:r>
            <a:r>
              <a:rPr lang="en-GB" dirty="0" err="1">
                <a:latin typeface="Comic Sans MS" panose="030F0702030302020204" pitchFamily="66" charset="0"/>
              </a:rPr>
              <a:t>della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sperimentazione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sessuale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piu</a:t>
            </a:r>
            <a:r>
              <a:rPr lang="en-GB" dirty="0">
                <a:latin typeface="Comic Sans MS" panose="030F0702030302020204" pitchFamily="66" charset="0"/>
              </a:rPr>
              <a:t>’ intima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Inizio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dei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rapporti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sessuali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402933" y="1794889"/>
            <a:ext cx="432048" cy="43152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8384" y="17948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52150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0830" y="3224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15 </a:t>
            </a:r>
            <a:r>
              <a:rPr lang="en-GB" dirty="0" err="1" smtClean="0">
                <a:latin typeface="Comic Sans MS" panose="030F0702030302020204" pitchFamily="66" charset="0"/>
              </a:rPr>
              <a:t>anni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1052</TotalTime>
  <Words>1619</Words>
  <Application>Microsoft Office PowerPoint</Application>
  <PresentationFormat>On-screen Show (4:3)</PresentationFormat>
  <Paragraphs>261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Office Theme</vt:lpstr>
      <vt:lpstr>Corso di Formazione Frontline Workers  UNICEF-Università Mediterranea di Reggio Calabria  L’adolescenza e le sue transizioni nel contesto dei Minori Stranieri Non Accompagnati </vt:lpstr>
      <vt:lpstr>La transizione demografica e l’adolescenza </vt:lpstr>
      <vt:lpstr>Le fasi dello sviluppo in adolescenza </vt:lpstr>
      <vt:lpstr>Le pietre miliari dello sviluppo in eta’ adolescenziale</vt:lpstr>
      <vt:lpstr>La classificazione delle fasi di sviluppo adolescenziale (PAHO)</vt:lpstr>
      <vt:lpstr>Funzioni e maturazione del cervello</vt:lpstr>
      <vt:lpstr>Le transizioni dell’adolescenza</vt:lpstr>
      <vt:lpstr>Le transizioni dell’adolescenza</vt:lpstr>
      <vt:lpstr>Le transizioni dell’adolescenza</vt:lpstr>
      <vt:lpstr>Le transizioni dell’adolescenza</vt:lpstr>
      <vt:lpstr>Le transizioni dell’adolescenza</vt:lpstr>
      <vt:lpstr>Le transizioni dell’adolescenza</vt:lpstr>
      <vt:lpstr>Funzioni e maturazione celebrali</vt:lpstr>
      <vt:lpstr>La classificazione delle fasi di sviluppo adolescenziale (PAHO)</vt:lpstr>
      <vt:lpstr>Contesti di transizioni adolescenziali</vt:lpstr>
      <vt:lpstr>Contesti di sviluppo adolescenziali</vt:lpstr>
      <vt:lpstr>Le transizioni pre-partenza</vt:lpstr>
      <vt:lpstr>Le transizioni pre-partenza</vt:lpstr>
      <vt:lpstr>Le transizioni adolescenziali  </vt:lpstr>
      <vt:lpstr>Le motivazioni a migrare </vt:lpstr>
      <vt:lpstr>Le motivazioni a migrare </vt:lpstr>
      <vt:lpstr>Le transizioni durante il viaggio</vt:lpstr>
      <vt:lpstr>Impatto di abusi e violenze sullo sviluppo celebrale </vt:lpstr>
      <vt:lpstr>La transizione all’arrivo </vt:lpstr>
      <vt:lpstr>La transizione all’arrivo </vt:lpstr>
      <vt:lpstr>Il proseguimento del proprio progetto di vita.    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Martelli</dc:creator>
  <cp:lastModifiedBy>Sarah Martelli</cp:lastModifiedBy>
  <cp:revision>51</cp:revision>
  <dcterms:created xsi:type="dcterms:W3CDTF">2017-09-22T09:14:49Z</dcterms:created>
  <dcterms:modified xsi:type="dcterms:W3CDTF">2017-09-30T06:35:14Z</dcterms:modified>
</cp:coreProperties>
</file>